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docProps/custom.xml" ContentType="application/vnd.openxmlformats-officedocument.custom-propertie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D35B"/>
    <a:srgbClr val="339933"/>
    <a:srgbClr val="33CC33"/>
    <a:srgbClr val="B6DF89"/>
    <a:srgbClr val="D7AC0F"/>
    <a:srgbClr val="FDCC73"/>
    <a:srgbClr val="FFFFCC"/>
    <a:srgbClr val="CCFFCC"/>
    <a:srgbClr val="336600"/>
    <a:srgbClr val="C751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084" autoAdjust="0"/>
    <p:restoredTop sz="79789" autoAdjust="0"/>
  </p:normalViewPr>
  <p:slideViewPr>
    <p:cSldViewPr>
      <p:cViewPr>
        <p:scale>
          <a:sx n="61" d="100"/>
          <a:sy n="61" d="100"/>
        </p:scale>
        <p:origin x="-1050" y="168"/>
      </p:cViewPr>
      <p:guideLst>
        <p:guide orient="horz" pos="230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55C184-9D0B-4033-AA5F-5279C4614578}" type="doc">
      <dgm:prSet loTypeId="urn:microsoft.com/office/officeart/2005/8/layout/venn1#1" loCatId="relationship" qsTypeId="urn:microsoft.com/office/officeart/2005/8/quickstyle/3d2#1" qsCatId="3D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39594AE0-C40D-4198-BDFD-2D01A51CBFCD}">
      <dgm:prSet/>
      <dgm:spPr>
        <a:solidFill>
          <a:srgbClr val="9AD35B"/>
        </a:solidFill>
      </dgm:spPr>
      <dgm:t>
        <a:bodyPr/>
        <a:lstStyle/>
        <a:p>
          <a:pPr rtl="0"/>
          <a:r>
            <a:rPr lang="en-US" smtClean="0">
              <a:ea typeface="+mn-ea"/>
              <a:cs typeface="+mn-cs"/>
            </a:rPr>
            <a:t>Beauty</a:t>
          </a:r>
          <a:endParaRPr lang="en-US" dirty="0">
            <a:ea typeface="+mn-ea"/>
            <a:cs typeface="+mn-cs"/>
          </a:endParaRPr>
        </a:p>
      </dgm:t>
    </dgm:pt>
    <dgm:pt modelId="{7D437FD2-4218-4746-A2CD-F689ADBAA87B}" type="parTrans" cxnId="{74F12DA2-5D1D-424C-871B-16D25AD9264B}">
      <dgm:prSet/>
      <dgm:spPr/>
      <dgm:t>
        <a:bodyPr/>
        <a:lstStyle/>
        <a:p>
          <a:endParaRPr lang="en-US"/>
        </a:p>
      </dgm:t>
    </dgm:pt>
    <dgm:pt modelId="{22EAB5AD-4625-4763-B48F-7A5B771C9636}" type="sibTrans" cxnId="{74F12DA2-5D1D-424C-871B-16D25AD9264B}">
      <dgm:prSet/>
      <dgm:spPr/>
      <dgm:t>
        <a:bodyPr/>
        <a:lstStyle/>
        <a:p>
          <a:endParaRPr lang="en-US"/>
        </a:p>
      </dgm:t>
    </dgm:pt>
    <dgm:pt modelId="{07659735-70B8-4776-A3C0-3C28347226F9}">
      <dgm:prSet/>
      <dgm:spPr>
        <a:solidFill>
          <a:srgbClr val="9AD35B"/>
        </a:solidFill>
      </dgm:spPr>
      <dgm:t>
        <a:bodyPr/>
        <a:lstStyle/>
        <a:p>
          <a:pPr rtl="0"/>
          <a:r>
            <a:rPr lang="en-US" smtClean="0">
              <a:ea typeface="+mn-ea"/>
              <a:cs typeface="+mn-cs"/>
            </a:rPr>
            <a:t>Utility</a:t>
          </a:r>
          <a:endParaRPr lang="en-US" dirty="0"/>
        </a:p>
      </dgm:t>
    </dgm:pt>
    <dgm:pt modelId="{E2484A69-B7C9-4848-8C09-414D986A2EFC}" type="parTrans" cxnId="{0CD3B9BF-5522-48D7-B939-3DF199BCF7E8}">
      <dgm:prSet/>
      <dgm:spPr/>
      <dgm:t>
        <a:bodyPr/>
        <a:lstStyle/>
        <a:p>
          <a:endParaRPr lang="en-US"/>
        </a:p>
      </dgm:t>
    </dgm:pt>
    <dgm:pt modelId="{2B0085C9-DEDD-41C1-AACC-B1783A213A67}" type="sibTrans" cxnId="{0CD3B9BF-5522-48D7-B939-3DF199BCF7E8}">
      <dgm:prSet/>
      <dgm:spPr/>
      <dgm:t>
        <a:bodyPr/>
        <a:lstStyle/>
        <a:p>
          <a:endParaRPr lang="en-US"/>
        </a:p>
      </dgm:t>
    </dgm:pt>
    <dgm:pt modelId="{9D97FA90-3744-42B9-B028-F53D85B8DB09}">
      <dgm:prSet/>
      <dgm:spPr>
        <a:solidFill>
          <a:srgbClr val="9AD35B"/>
        </a:solidFill>
      </dgm:spPr>
      <dgm:t>
        <a:bodyPr/>
        <a:lstStyle/>
        <a:p>
          <a:pPr rtl="0"/>
          <a:r>
            <a:rPr lang="en-US" smtClean="0">
              <a:ea typeface="+mn-ea"/>
              <a:cs typeface="+mn-cs"/>
            </a:rPr>
            <a:t>Conservation</a:t>
          </a:r>
          <a:endParaRPr lang="en-US" dirty="0"/>
        </a:p>
      </dgm:t>
    </dgm:pt>
    <dgm:pt modelId="{9D9C24AD-5195-42DD-B1C0-22D0393EAC1F}" type="parTrans" cxnId="{DE579B4B-3B59-49E4-9A74-16F209B986FE}">
      <dgm:prSet/>
      <dgm:spPr/>
      <dgm:t>
        <a:bodyPr/>
        <a:lstStyle/>
        <a:p>
          <a:endParaRPr lang="en-US"/>
        </a:p>
      </dgm:t>
    </dgm:pt>
    <dgm:pt modelId="{A7C7C1E3-4F10-44FF-B0DE-6115748DA694}" type="sibTrans" cxnId="{DE579B4B-3B59-49E4-9A74-16F209B986FE}">
      <dgm:prSet/>
      <dgm:spPr/>
      <dgm:t>
        <a:bodyPr/>
        <a:lstStyle/>
        <a:p>
          <a:endParaRPr lang="en-US"/>
        </a:p>
      </dgm:t>
    </dgm:pt>
    <dgm:pt modelId="{000F443D-438D-49FA-AC5E-192A9EBA08D6}" type="pres">
      <dgm:prSet presAssocID="{1C55C184-9D0B-4033-AA5F-5279C461457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06851F-FC1A-46A2-8483-1355F7F74130}" type="pres">
      <dgm:prSet presAssocID="{39594AE0-C40D-4198-BDFD-2D01A51CBFCD}" presName="circ1" presStyleLbl="vennNode1" presStyleIdx="0" presStyleCnt="3"/>
      <dgm:spPr/>
      <dgm:t>
        <a:bodyPr/>
        <a:lstStyle/>
        <a:p>
          <a:endParaRPr lang="en-US"/>
        </a:p>
      </dgm:t>
    </dgm:pt>
    <dgm:pt modelId="{0A02BFAF-55FA-45DD-A0C8-E40932A36532}" type="pres">
      <dgm:prSet presAssocID="{39594AE0-C40D-4198-BDFD-2D01A51CBFC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C62F0-8B5A-41F6-8A3F-8973A29DA1CA}" type="pres">
      <dgm:prSet presAssocID="{07659735-70B8-4776-A3C0-3C28347226F9}" presName="circ2" presStyleLbl="vennNode1" presStyleIdx="1" presStyleCnt="3"/>
      <dgm:spPr/>
      <dgm:t>
        <a:bodyPr/>
        <a:lstStyle/>
        <a:p>
          <a:endParaRPr lang="en-US"/>
        </a:p>
      </dgm:t>
    </dgm:pt>
    <dgm:pt modelId="{24BA4DA6-1978-480B-A362-2993ECAE3C87}" type="pres">
      <dgm:prSet presAssocID="{07659735-70B8-4776-A3C0-3C28347226F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9458E-B57B-434D-8B09-083B4E75F02D}" type="pres">
      <dgm:prSet presAssocID="{9D97FA90-3744-42B9-B028-F53D85B8DB09}" presName="circ3" presStyleLbl="vennNode1" presStyleIdx="2" presStyleCnt="3"/>
      <dgm:spPr/>
      <dgm:t>
        <a:bodyPr/>
        <a:lstStyle/>
        <a:p>
          <a:endParaRPr lang="en-US"/>
        </a:p>
      </dgm:t>
    </dgm:pt>
    <dgm:pt modelId="{CD8FC889-6374-4F87-9585-D5931C48BBD1}" type="pres">
      <dgm:prSet presAssocID="{9D97FA90-3744-42B9-B028-F53D85B8DB0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D3B9BF-5522-48D7-B939-3DF199BCF7E8}" srcId="{1C55C184-9D0B-4033-AA5F-5279C4614578}" destId="{07659735-70B8-4776-A3C0-3C28347226F9}" srcOrd="1" destOrd="0" parTransId="{E2484A69-B7C9-4848-8C09-414D986A2EFC}" sibTransId="{2B0085C9-DEDD-41C1-AACC-B1783A213A67}"/>
    <dgm:cxn modelId="{DE579B4B-3B59-49E4-9A74-16F209B986FE}" srcId="{1C55C184-9D0B-4033-AA5F-5279C4614578}" destId="{9D97FA90-3744-42B9-B028-F53D85B8DB09}" srcOrd="2" destOrd="0" parTransId="{9D9C24AD-5195-42DD-B1C0-22D0393EAC1F}" sibTransId="{A7C7C1E3-4F10-44FF-B0DE-6115748DA694}"/>
    <dgm:cxn modelId="{E9E4633C-9689-4544-9AA7-71CD55BE3062}" type="presOf" srcId="{07659735-70B8-4776-A3C0-3C28347226F9}" destId="{24BA4DA6-1978-480B-A362-2993ECAE3C87}" srcOrd="1" destOrd="0" presId="urn:microsoft.com/office/officeart/2005/8/layout/venn1#1"/>
    <dgm:cxn modelId="{74F12DA2-5D1D-424C-871B-16D25AD9264B}" srcId="{1C55C184-9D0B-4033-AA5F-5279C4614578}" destId="{39594AE0-C40D-4198-BDFD-2D01A51CBFCD}" srcOrd="0" destOrd="0" parTransId="{7D437FD2-4218-4746-A2CD-F689ADBAA87B}" sibTransId="{22EAB5AD-4625-4763-B48F-7A5B771C9636}"/>
    <dgm:cxn modelId="{57A3E374-E18E-4F89-975B-F614522715BC}" type="presOf" srcId="{07659735-70B8-4776-A3C0-3C28347226F9}" destId="{32AC62F0-8B5A-41F6-8A3F-8973A29DA1CA}" srcOrd="0" destOrd="0" presId="urn:microsoft.com/office/officeart/2005/8/layout/venn1#1"/>
    <dgm:cxn modelId="{9BDE4AEF-734A-471D-9B85-D78F6D1D4726}" type="presOf" srcId="{9D97FA90-3744-42B9-B028-F53D85B8DB09}" destId="{CD8FC889-6374-4F87-9585-D5931C48BBD1}" srcOrd="1" destOrd="0" presId="urn:microsoft.com/office/officeart/2005/8/layout/venn1#1"/>
    <dgm:cxn modelId="{D3BFD879-7A69-4DBD-90E1-C957E4E10084}" type="presOf" srcId="{39594AE0-C40D-4198-BDFD-2D01A51CBFCD}" destId="{2A06851F-FC1A-46A2-8483-1355F7F74130}" srcOrd="0" destOrd="0" presId="urn:microsoft.com/office/officeart/2005/8/layout/venn1#1"/>
    <dgm:cxn modelId="{D9768B14-94F9-4E2C-B57A-C723AA36726D}" type="presOf" srcId="{39594AE0-C40D-4198-BDFD-2D01A51CBFCD}" destId="{0A02BFAF-55FA-45DD-A0C8-E40932A36532}" srcOrd="1" destOrd="0" presId="urn:microsoft.com/office/officeart/2005/8/layout/venn1#1"/>
    <dgm:cxn modelId="{86F82E6A-D472-43FE-9C26-05564298C74C}" type="presOf" srcId="{9D97FA90-3744-42B9-B028-F53D85B8DB09}" destId="{C9A9458E-B57B-434D-8B09-083B4E75F02D}" srcOrd="0" destOrd="0" presId="urn:microsoft.com/office/officeart/2005/8/layout/venn1#1"/>
    <dgm:cxn modelId="{15E871E1-DD3E-42CF-AB94-60FB6FE9B3B6}" type="presOf" srcId="{1C55C184-9D0B-4033-AA5F-5279C4614578}" destId="{000F443D-438D-49FA-AC5E-192A9EBA08D6}" srcOrd="0" destOrd="0" presId="urn:microsoft.com/office/officeart/2005/8/layout/venn1#1"/>
    <dgm:cxn modelId="{93EFC3DF-856E-4423-8874-735D9AB15679}" type="presParOf" srcId="{000F443D-438D-49FA-AC5E-192A9EBA08D6}" destId="{2A06851F-FC1A-46A2-8483-1355F7F74130}" srcOrd="0" destOrd="0" presId="urn:microsoft.com/office/officeart/2005/8/layout/venn1#1"/>
    <dgm:cxn modelId="{CF390DD9-7D53-4E50-898D-A66E52C8451E}" type="presParOf" srcId="{000F443D-438D-49FA-AC5E-192A9EBA08D6}" destId="{0A02BFAF-55FA-45DD-A0C8-E40932A36532}" srcOrd="1" destOrd="0" presId="urn:microsoft.com/office/officeart/2005/8/layout/venn1#1"/>
    <dgm:cxn modelId="{5709502E-F902-4FE2-AD39-E0636B9F0031}" type="presParOf" srcId="{000F443D-438D-49FA-AC5E-192A9EBA08D6}" destId="{32AC62F0-8B5A-41F6-8A3F-8973A29DA1CA}" srcOrd="2" destOrd="0" presId="urn:microsoft.com/office/officeart/2005/8/layout/venn1#1"/>
    <dgm:cxn modelId="{CBE1798F-28C0-4138-BDDD-9ADD5357318E}" type="presParOf" srcId="{000F443D-438D-49FA-AC5E-192A9EBA08D6}" destId="{24BA4DA6-1978-480B-A362-2993ECAE3C87}" srcOrd="3" destOrd="0" presId="urn:microsoft.com/office/officeart/2005/8/layout/venn1#1"/>
    <dgm:cxn modelId="{1AC0AF0E-5519-45D5-BE85-B1B0B7D055E2}" type="presParOf" srcId="{000F443D-438D-49FA-AC5E-192A9EBA08D6}" destId="{C9A9458E-B57B-434D-8B09-083B4E75F02D}" srcOrd="4" destOrd="0" presId="urn:microsoft.com/office/officeart/2005/8/layout/venn1#1"/>
    <dgm:cxn modelId="{3426D562-478F-4506-9934-8471B0999A02}" type="presParOf" srcId="{000F443D-438D-49FA-AC5E-192A9EBA08D6}" destId="{CD8FC889-6374-4F87-9585-D5931C48BBD1}" srcOrd="5" destOrd="0" presId="urn:microsoft.com/office/officeart/2005/8/layout/venn1#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E01EBB-E564-4ECA-B70B-B85ADDDE124F}" type="doc">
      <dgm:prSet loTypeId="urn:microsoft.com/office/officeart/2005/8/layout/arrow5#1" loCatId="relationship" qsTypeId="urn:microsoft.com/office/officeart/2005/8/quickstyle/3d1#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CC14B2-EFAC-417B-B191-26E3EE7894B9}">
      <dgm:prSet/>
      <dgm:spPr>
        <a:solidFill>
          <a:srgbClr val="9AD35B"/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ea typeface="+mn-ea"/>
              <a:cs typeface="+mn-cs"/>
            </a:rPr>
            <a:t>Zeroscaping</a:t>
          </a:r>
          <a:endParaRPr lang="en-US" b="1" dirty="0">
            <a:solidFill>
              <a:schemeClr val="tx1"/>
            </a:solidFill>
            <a:ea typeface="+mn-ea"/>
            <a:cs typeface="+mn-cs"/>
          </a:endParaRPr>
        </a:p>
      </dgm:t>
    </dgm:pt>
    <dgm:pt modelId="{3B511B1C-9072-40A1-ACDD-50EE09729975}" type="parTrans" cxnId="{9CA92566-16D3-41F7-8681-38E4CA6F730B}">
      <dgm:prSet/>
      <dgm:spPr/>
    </dgm:pt>
    <dgm:pt modelId="{52F6D080-2408-46DC-8CDA-978F8B4E3DE7}" type="sibTrans" cxnId="{9CA92566-16D3-41F7-8681-38E4CA6F730B}">
      <dgm:prSet/>
      <dgm:spPr/>
    </dgm:pt>
    <dgm:pt modelId="{5EA600C5-3AE2-4ACF-8793-082A1922DDA2}">
      <dgm:prSet/>
      <dgm:spPr>
        <a:solidFill>
          <a:srgbClr val="9AD35B"/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ea typeface="+mn-ea"/>
              <a:cs typeface="+mn-cs"/>
            </a:rPr>
            <a:t>Xeriscaping</a:t>
          </a:r>
          <a:endParaRPr lang="en-US" b="1" dirty="0">
            <a:solidFill>
              <a:schemeClr val="tx1"/>
            </a:solidFill>
            <a:ea typeface="+mn-ea"/>
            <a:cs typeface="+mn-cs"/>
          </a:endParaRPr>
        </a:p>
      </dgm:t>
    </dgm:pt>
    <dgm:pt modelId="{A7E46DE9-B82E-43EE-8A36-125FF55D3129}" type="parTrans" cxnId="{FD459443-C74E-4A93-8677-FB3CCBB536DC}">
      <dgm:prSet/>
      <dgm:spPr/>
    </dgm:pt>
    <dgm:pt modelId="{DB49EE00-183D-4321-BAB4-7F35B0144CC4}" type="sibTrans" cxnId="{FD459443-C74E-4A93-8677-FB3CCBB536DC}">
      <dgm:prSet/>
      <dgm:spPr/>
    </dgm:pt>
    <dgm:pt modelId="{B37329ED-6E50-4C99-AD88-AE3EB78AE5E0}" type="pres">
      <dgm:prSet presAssocID="{00E01EBB-E564-4ECA-B70B-B85ADDDE124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97CDDE-B7FC-4702-88A3-882A702ED93A}" type="pres">
      <dgm:prSet presAssocID="{49CC14B2-EFAC-417B-B191-26E3EE7894B9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5F4688-0AD0-40FA-90BF-E8C03B02B7B6}" type="pres">
      <dgm:prSet presAssocID="{5EA600C5-3AE2-4ACF-8793-082A1922DDA2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459443-C74E-4A93-8677-FB3CCBB536DC}" srcId="{00E01EBB-E564-4ECA-B70B-B85ADDDE124F}" destId="{5EA600C5-3AE2-4ACF-8793-082A1922DDA2}" srcOrd="1" destOrd="0" parTransId="{A7E46DE9-B82E-43EE-8A36-125FF55D3129}" sibTransId="{DB49EE00-183D-4321-BAB4-7F35B0144CC4}"/>
    <dgm:cxn modelId="{4CAF9B60-2F11-441A-BE88-A5086B23697C}" type="presOf" srcId="{00E01EBB-E564-4ECA-B70B-B85ADDDE124F}" destId="{B37329ED-6E50-4C99-AD88-AE3EB78AE5E0}" srcOrd="0" destOrd="0" presId="urn:microsoft.com/office/officeart/2005/8/layout/arrow5#1"/>
    <dgm:cxn modelId="{9CA92566-16D3-41F7-8681-38E4CA6F730B}" srcId="{00E01EBB-E564-4ECA-B70B-B85ADDDE124F}" destId="{49CC14B2-EFAC-417B-B191-26E3EE7894B9}" srcOrd="0" destOrd="0" parTransId="{3B511B1C-9072-40A1-ACDD-50EE09729975}" sibTransId="{52F6D080-2408-46DC-8CDA-978F8B4E3DE7}"/>
    <dgm:cxn modelId="{635D0451-B1F8-4AEB-B9A3-7ABD4B06F2DF}" type="presOf" srcId="{5EA600C5-3AE2-4ACF-8793-082A1922DDA2}" destId="{9F5F4688-0AD0-40FA-90BF-E8C03B02B7B6}" srcOrd="0" destOrd="0" presId="urn:microsoft.com/office/officeart/2005/8/layout/arrow5#1"/>
    <dgm:cxn modelId="{5EDE9B09-E914-4507-ACE5-E475C4993C73}" type="presOf" srcId="{49CC14B2-EFAC-417B-B191-26E3EE7894B9}" destId="{7F97CDDE-B7FC-4702-88A3-882A702ED93A}" srcOrd="0" destOrd="0" presId="urn:microsoft.com/office/officeart/2005/8/layout/arrow5#1"/>
    <dgm:cxn modelId="{3B0A93BA-D575-4723-8A9A-F782E3831C9D}" type="presParOf" srcId="{B37329ED-6E50-4C99-AD88-AE3EB78AE5E0}" destId="{7F97CDDE-B7FC-4702-88A3-882A702ED93A}" srcOrd="0" destOrd="0" presId="urn:microsoft.com/office/officeart/2005/8/layout/arrow5#1"/>
    <dgm:cxn modelId="{9CB0CB83-81EB-4A6E-96D1-2E8D2B0B2EDC}" type="presParOf" srcId="{B37329ED-6E50-4C99-AD88-AE3EB78AE5E0}" destId="{9F5F4688-0AD0-40FA-90BF-E8C03B02B7B6}" srcOrd="1" destOrd="0" presId="urn:microsoft.com/office/officeart/2005/8/layout/arrow5#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E2E571-B845-43C8-965A-B4ADDF74DC2A}" type="doc">
      <dgm:prSet loTypeId="urn:microsoft.com/office/officeart/2005/8/layout/hProcess3#1" loCatId="process" qsTypeId="urn:microsoft.com/office/officeart/2005/8/quickstyle/3d1#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55E9C1-ADD9-47D6-B535-B9681408E8DE}">
      <dgm:prSet/>
      <dgm:spPr/>
      <dgm:t>
        <a:bodyPr/>
        <a:lstStyle/>
        <a:p>
          <a:pPr rtl="0"/>
          <a:r>
            <a:rPr lang="en-US" b="1" i="0" baseline="0" dirty="0" smtClean="0">
              <a:solidFill>
                <a:schemeClr val="tx1"/>
              </a:solidFill>
            </a:rPr>
            <a:t>Defensible landscaping</a:t>
          </a:r>
          <a:endParaRPr lang="en-US" b="1" dirty="0">
            <a:solidFill>
              <a:schemeClr val="tx1"/>
            </a:solidFill>
          </a:endParaRPr>
        </a:p>
      </dgm:t>
    </dgm:pt>
    <dgm:pt modelId="{17304793-0DC8-424D-AA5B-285FA7D0BA36}" type="parTrans" cxnId="{DE03C815-3F01-448F-A956-FD034B98C11C}">
      <dgm:prSet/>
      <dgm:spPr/>
    </dgm:pt>
    <dgm:pt modelId="{87D8BBBE-0F4A-4534-B616-4D45DC8CD38E}" type="sibTrans" cxnId="{DE03C815-3F01-448F-A956-FD034B98C11C}">
      <dgm:prSet/>
      <dgm:spPr/>
    </dgm:pt>
    <dgm:pt modelId="{7EF7647D-6D86-4C47-8534-6C962AED08E5}">
      <dgm:prSet/>
      <dgm:spPr>
        <a:solidFill>
          <a:srgbClr val="9AD35B"/>
        </a:solidFill>
      </dgm:spPr>
      <dgm:t>
        <a:bodyPr/>
        <a:lstStyle/>
        <a:p>
          <a:pPr rtl="0"/>
          <a:r>
            <a:rPr lang="en-US" b="1" i="0" baseline="0" dirty="0" smtClean="0">
              <a:solidFill>
                <a:schemeClr val="tx1"/>
              </a:solidFill>
            </a:rPr>
            <a:t>Zoning</a:t>
          </a:r>
          <a:endParaRPr lang="en-US" b="1" i="0" baseline="0" dirty="0">
            <a:solidFill>
              <a:schemeClr val="tx1"/>
            </a:solidFill>
          </a:endParaRPr>
        </a:p>
      </dgm:t>
    </dgm:pt>
    <dgm:pt modelId="{1C41C7EE-C2AA-4CDB-9A3F-AA9B68D36085}" type="parTrans" cxnId="{9758C7A1-9126-4582-B235-F286352918A4}">
      <dgm:prSet/>
      <dgm:spPr/>
    </dgm:pt>
    <dgm:pt modelId="{EB21AEC0-17E1-4AD1-97AF-E4647DC65BB6}" type="sibTrans" cxnId="{9758C7A1-9126-4582-B235-F286352918A4}">
      <dgm:prSet/>
      <dgm:spPr/>
    </dgm:pt>
    <dgm:pt modelId="{EF3F37D4-5042-41AC-99D5-88B6A3015008}" type="pres">
      <dgm:prSet presAssocID="{ECE2E571-B845-43C8-965A-B4ADDF74DC2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B5FABE-A424-4A40-8801-172281F69AEB}" type="pres">
      <dgm:prSet presAssocID="{ECE2E571-B845-43C8-965A-B4ADDF74DC2A}" presName="dummy" presStyleCnt="0"/>
      <dgm:spPr/>
    </dgm:pt>
    <dgm:pt modelId="{BD318A98-D91A-499B-BE16-A9304B1802B2}" type="pres">
      <dgm:prSet presAssocID="{ECE2E571-B845-43C8-965A-B4ADDF74DC2A}" presName="linH" presStyleCnt="0"/>
      <dgm:spPr/>
    </dgm:pt>
    <dgm:pt modelId="{B17549AC-D6BF-4FD3-9AE7-29FBE0728A75}" type="pres">
      <dgm:prSet presAssocID="{ECE2E571-B845-43C8-965A-B4ADDF74DC2A}" presName="padding1" presStyleCnt="0"/>
      <dgm:spPr/>
    </dgm:pt>
    <dgm:pt modelId="{D32B7E44-E76B-40EF-852E-1D0430FEA787}" type="pres">
      <dgm:prSet presAssocID="{5655E9C1-ADD9-47D6-B535-B9681408E8DE}" presName="linV" presStyleCnt="0"/>
      <dgm:spPr/>
    </dgm:pt>
    <dgm:pt modelId="{AD39FD24-35B4-467F-B4E4-EDBDAAB9610C}" type="pres">
      <dgm:prSet presAssocID="{5655E9C1-ADD9-47D6-B535-B9681408E8DE}" presName="spVertical1" presStyleCnt="0"/>
      <dgm:spPr/>
    </dgm:pt>
    <dgm:pt modelId="{C4BADAA1-20BD-405A-AB5D-8F9139463B8A}" type="pres">
      <dgm:prSet presAssocID="{5655E9C1-ADD9-47D6-B535-B9681408E8DE}" presName="par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84F4F4-BD3F-4556-B125-60F03EC1C221}" type="pres">
      <dgm:prSet presAssocID="{5655E9C1-ADD9-47D6-B535-B9681408E8DE}" presName="spVertical2" presStyleCnt="0"/>
      <dgm:spPr/>
    </dgm:pt>
    <dgm:pt modelId="{0C9FAE10-62BA-4BB0-8C92-8BC7571D47DE}" type="pres">
      <dgm:prSet presAssocID="{5655E9C1-ADD9-47D6-B535-B9681408E8DE}" presName="spVertical3" presStyleCnt="0"/>
      <dgm:spPr/>
    </dgm:pt>
    <dgm:pt modelId="{A748FA8E-58EF-4110-A036-A1F515FBACAD}" type="pres">
      <dgm:prSet presAssocID="{87D8BBBE-0F4A-4534-B616-4D45DC8CD38E}" presName="space" presStyleCnt="0"/>
      <dgm:spPr/>
    </dgm:pt>
    <dgm:pt modelId="{203F3CFC-0A5F-413F-A003-A291E32FBD35}" type="pres">
      <dgm:prSet presAssocID="{7EF7647D-6D86-4C47-8534-6C962AED08E5}" presName="linV" presStyleCnt="0"/>
      <dgm:spPr/>
    </dgm:pt>
    <dgm:pt modelId="{632535E3-4CBB-4541-BF41-29ED36EC96C1}" type="pres">
      <dgm:prSet presAssocID="{7EF7647D-6D86-4C47-8534-6C962AED08E5}" presName="spVertical1" presStyleCnt="0"/>
      <dgm:spPr/>
    </dgm:pt>
    <dgm:pt modelId="{703A92FE-AD83-468B-83A4-06A65DBE5E71}" type="pres">
      <dgm:prSet presAssocID="{7EF7647D-6D86-4C47-8534-6C962AED08E5}" presName="par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901C45-6DC2-4D6B-AB8F-B70929DC9B3D}" type="pres">
      <dgm:prSet presAssocID="{7EF7647D-6D86-4C47-8534-6C962AED08E5}" presName="spVertical2" presStyleCnt="0"/>
      <dgm:spPr/>
    </dgm:pt>
    <dgm:pt modelId="{248DCBD9-C854-4D05-AD4F-007C14B7144F}" type="pres">
      <dgm:prSet presAssocID="{7EF7647D-6D86-4C47-8534-6C962AED08E5}" presName="spVertical3" presStyleCnt="0"/>
      <dgm:spPr/>
    </dgm:pt>
    <dgm:pt modelId="{C5742FF1-02F4-49F1-A498-2D6311F265AE}" type="pres">
      <dgm:prSet presAssocID="{ECE2E571-B845-43C8-965A-B4ADDF74DC2A}" presName="padding2" presStyleCnt="0"/>
      <dgm:spPr/>
    </dgm:pt>
    <dgm:pt modelId="{C4228E0B-1845-42B3-83D5-6A99B1D842D3}" type="pres">
      <dgm:prSet presAssocID="{ECE2E571-B845-43C8-965A-B4ADDF74DC2A}" presName="negArrow" presStyleCnt="0"/>
      <dgm:spPr/>
    </dgm:pt>
    <dgm:pt modelId="{B48597BA-8A48-49B3-B0E7-314D4FBA8DC4}" type="pres">
      <dgm:prSet presAssocID="{ECE2E571-B845-43C8-965A-B4ADDF74DC2A}" presName="backgroundArrow" presStyleLbl="node1" presStyleIdx="0" presStyleCnt="1"/>
      <dgm:spPr>
        <a:solidFill>
          <a:srgbClr val="9AD35B"/>
        </a:solidFill>
      </dgm:spPr>
      <dgm:t>
        <a:bodyPr/>
        <a:lstStyle/>
        <a:p>
          <a:endParaRPr lang="en-US"/>
        </a:p>
      </dgm:t>
    </dgm:pt>
  </dgm:ptLst>
  <dgm:cxnLst>
    <dgm:cxn modelId="{7ED8D994-C1E4-4547-9A24-6DCD2C5F757D}" type="presOf" srcId="{ECE2E571-B845-43C8-965A-B4ADDF74DC2A}" destId="{EF3F37D4-5042-41AC-99D5-88B6A3015008}" srcOrd="0" destOrd="0" presId="urn:microsoft.com/office/officeart/2005/8/layout/hProcess3#1"/>
    <dgm:cxn modelId="{AEF72A4A-0D79-4F3B-B650-485CCC6EAAA7}" type="presOf" srcId="{5655E9C1-ADD9-47D6-B535-B9681408E8DE}" destId="{C4BADAA1-20BD-405A-AB5D-8F9139463B8A}" srcOrd="0" destOrd="0" presId="urn:microsoft.com/office/officeart/2005/8/layout/hProcess3#1"/>
    <dgm:cxn modelId="{9758C7A1-9126-4582-B235-F286352918A4}" srcId="{ECE2E571-B845-43C8-965A-B4ADDF74DC2A}" destId="{7EF7647D-6D86-4C47-8534-6C962AED08E5}" srcOrd="1" destOrd="0" parTransId="{1C41C7EE-C2AA-4CDB-9A3F-AA9B68D36085}" sibTransId="{EB21AEC0-17E1-4AD1-97AF-E4647DC65BB6}"/>
    <dgm:cxn modelId="{4DCECD9F-5C29-4D3B-BCB8-6E2A49B8F5E9}" type="presOf" srcId="{7EF7647D-6D86-4C47-8534-6C962AED08E5}" destId="{703A92FE-AD83-468B-83A4-06A65DBE5E71}" srcOrd="0" destOrd="0" presId="urn:microsoft.com/office/officeart/2005/8/layout/hProcess3#1"/>
    <dgm:cxn modelId="{DE03C815-3F01-448F-A956-FD034B98C11C}" srcId="{ECE2E571-B845-43C8-965A-B4ADDF74DC2A}" destId="{5655E9C1-ADD9-47D6-B535-B9681408E8DE}" srcOrd="0" destOrd="0" parTransId="{17304793-0DC8-424D-AA5B-285FA7D0BA36}" sibTransId="{87D8BBBE-0F4A-4534-B616-4D45DC8CD38E}"/>
    <dgm:cxn modelId="{683482F8-AE80-4065-BFBA-9D3A06CAFD3D}" type="presParOf" srcId="{EF3F37D4-5042-41AC-99D5-88B6A3015008}" destId="{3DB5FABE-A424-4A40-8801-172281F69AEB}" srcOrd="0" destOrd="0" presId="urn:microsoft.com/office/officeart/2005/8/layout/hProcess3#1"/>
    <dgm:cxn modelId="{9001E58A-DAB4-4B68-B810-07B7FBB98A58}" type="presParOf" srcId="{EF3F37D4-5042-41AC-99D5-88B6A3015008}" destId="{BD318A98-D91A-499B-BE16-A9304B1802B2}" srcOrd="1" destOrd="0" presId="urn:microsoft.com/office/officeart/2005/8/layout/hProcess3#1"/>
    <dgm:cxn modelId="{E2194DAB-6E90-416F-BEA5-2A4F38BA5040}" type="presParOf" srcId="{BD318A98-D91A-499B-BE16-A9304B1802B2}" destId="{B17549AC-D6BF-4FD3-9AE7-29FBE0728A75}" srcOrd="0" destOrd="0" presId="urn:microsoft.com/office/officeart/2005/8/layout/hProcess3#1"/>
    <dgm:cxn modelId="{63722EBA-5A8F-4DA0-B5B6-79388E5E9A57}" type="presParOf" srcId="{BD318A98-D91A-499B-BE16-A9304B1802B2}" destId="{D32B7E44-E76B-40EF-852E-1D0430FEA787}" srcOrd="1" destOrd="0" presId="urn:microsoft.com/office/officeart/2005/8/layout/hProcess3#1"/>
    <dgm:cxn modelId="{5CC1E39F-B009-4BAB-B36A-2F562C71994B}" type="presParOf" srcId="{D32B7E44-E76B-40EF-852E-1D0430FEA787}" destId="{AD39FD24-35B4-467F-B4E4-EDBDAAB9610C}" srcOrd="0" destOrd="0" presId="urn:microsoft.com/office/officeart/2005/8/layout/hProcess3#1"/>
    <dgm:cxn modelId="{953A93AD-5912-4879-8C2B-639977DA432A}" type="presParOf" srcId="{D32B7E44-E76B-40EF-852E-1D0430FEA787}" destId="{C4BADAA1-20BD-405A-AB5D-8F9139463B8A}" srcOrd="1" destOrd="0" presId="urn:microsoft.com/office/officeart/2005/8/layout/hProcess3#1"/>
    <dgm:cxn modelId="{1F3278DF-E48D-4BB5-96A0-BB61FCE56BEB}" type="presParOf" srcId="{D32B7E44-E76B-40EF-852E-1D0430FEA787}" destId="{BE84F4F4-BD3F-4556-B125-60F03EC1C221}" srcOrd="2" destOrd="0" presId="urn:microsoft.com/office/officeart/2005/8/layout/hProcess3#1"/>
    <dgm:cxn modelId="{FD72C028-615D-4FD9-B8F2-8EF3834D4341}" type="presParOf" srcId="{D32B7E44-E76B-40EF-852E-1D0430FEA787}" destId="{0C9FAE10-62BA-4BB0-8C92-8BC7571D47DE}" srcOrd="3" destOrd="0" presId="urn:microsoft.com/office/officeart/2005/8/layout/hProcess3#1"/>
    <dgm:cxn modelId="{EC30B205-8311-4E12-94F4-AB99F3C1C513}" type="presParOf" srcId="{BD318A98-D91A-499B-BE16-A9304B1802B2}" destId="{A748FA8E-58EF-4110-A036-A1F515FBACAD}" srcOrd="2" destOrd="0" presId="urn:microsoft.com/office/officeart/2005/8/layout/hProcess3#1"/>
    <dgm:cxn modelId="{730C39E0-26A0-41C0-AAC8-2F592454D989}" type="presParOf" srcId="{BD318A98-D91A-499B-BE16-A9304B1802B2}" destId="{203F3CFC-0A5F-413F-A003-A291E32FBD35}" srcOrd="3" destOrd="0" presId="urn:microsoft.com/office/officeart/2005/8/layout/hProcess3#1"/>
    <dgm:cxn modelId="{C650DF07-3D7B-44A1-A9A1-9DC5075DCB07}" type="presParOf" srcId="{203F3CFC-0A5F-413F-A003-A291E32FBD35}" destId="{632535E3-4CBB-4541-BF41-29ED36EC96C1}" srcOrd="0" destOrd="0" presId="urn:microsoft.com/office/officeart/2005/8/layout/hProcess3#1"/>
    <dgm:cxn modelId="{F7DA2156-0D2A-4AC6-AB1A-3C10EB2BD656}" type="presParOf" srcId="{203F3CFC-0A5F-413F-A003-A291E32FBD35}" destId="{703A92FE-AD83-468B-83A4-06A65DBE5E71}" srcOrd="1" destOrd="0" presId="urn:microsoft.com/office/officeart/2005/8/layout/hProcess3#1"/>
    <dgm:cxn modelId="{6BC9C413-1C55-4142-A64A-20B57CC31B25}" type="presParOf" srcId="{203F3CFC-0A5F-413F-A003-A291E32FBD35}" destId="{DE901C45-6DC2-4D6B-AB8F-B70929DC9B3D}" srcOrd="2" destOrd="0" presId="urn:microsoft.com/office/officeart/2005/8/layout/hProcess3#1"/>
    <dgm:cxn modelId="{38755303-85EB-466A-BA75-0EE01007A6F1}" type="presParOf" srcId="{203F3CFC-0A5F-413F-A003-A291E32FBD35}" destId="{248DCBD9-C854-4D05-AD4F-007C14B7144F}" srcOrd="3" destOrd="0" presId="urn:microsoft.com/office/officeart/2005/8/layout/hProcess3#1"/>
    <dgm:cxn modelId="{84E8D188-7CB7-4304-A0ED-565235FBFBC4}" type="presParOf" srcId="{BD318A98-D91A-499B-BE16-A9304B1802B2}" destId="{C5742FF1-02F4-49F1-A498-2D6311F265AE}" srcOrd="4" destOrd="0" presId="urn:microsoft.com/office/officeart/2005/8/layout/hProcess3#1"/>
    <dgm:cxn modelId="{9EF1DB02-C781-454F-B8A6-CC9B5B4039B7}" type="presParOf" srcId="{BD318A98-D91A-499B-BE16-A9304B1802B2}" destId="{C4228E0B-1845-42B3-83D5-6A99B1D842D3}" srcOrd="5" destOrd="0" presId="urn:microsoft.com/office/officeart/2005/8/layout/hProcess3#1"/>
    <dgm:cxn modelId="{9B1F0692-B9C3-4F3F-BC43-87A6939F4A1C}" type="presParOf" srcId="{BD318A98-D91A-499B-BE16-A9304B1802B2}" destId="{B48597BA-8A48-49B3-B0E7-314D4FBA8DC4}" srcOrd="6" destOrd="0" presId="urn:microsoft.com/office/officeart/2005/8/layout/hProcess3#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5D215B-8E7A-411C-A531-C3E11549910E}" type="doc">
      <dgm:prSet loTypeId="urn:microsoft.com/office/officeart/2005/8/layout/vList5#1" loCatId="list" qsTypeId="urn:microsoft.com/office/officeart/2005/8/quickstyle/3d2#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22DC56-C6CA-45C2-9069-4A02DE88C96E}">
      <dgm:prSet phldrT="[Text]"/>
      <dgm:spPr>
        <a:solidFill>
          <a:srgbClr val="339933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1</a:t>
          </a:r>
          <a:endParaRPr lang="en-US" b="1" dirty="0">
            <a:solidFill>
              <a:schemeClr val="tx1"/>
            </a:solidFill>
          </a:endParaRPr>
        </a:p>
      </dgm:t>
    </dgm:pt>
    <dgm:pt modelId="{1BA56CE9-8174-4189-BA49-EA7C2527BD4C}" type="parTrans" cxnId="{4941C473-A299-4CD7-966F-7D47765DB307}">
      <dgm:prSet/>
      <dgm:spPr/>
    </dgm:pt>
    <dgm:pt modelId="{B65311EE-EE72-45BD-8306-35E97D50CC69}" type="sibTrans" cxnId="{4941C473-A299-4CD7-966F-7D47765DB307}">
      <dgm:prSet/>
      <dgm:spPr/>
    </dgm:pt>
    <dgm:pt modelId="{6D5FF142-559D-4420-8192-08E18085A54A}">
      <dgm:prSet phldrT="[Text]"/>
      <dgm:spPr>
        <a:solidFill>
          <a:srgbClr val="9AD35B"/>
        </a:solidFill>
      </dgm:spPr>
      <dgm:t>
        <a:bodyPr/>
        <a:lstStyle/>
        <a:p>
          <a:pPr rtl="0"/>
          <a:r>
            <a:rPr lang="en-US" b="1" dirty="0" smtClean="0"/>
            <a:t>Develop Landscape Plan</a:t>
          </a:r>
          <a:endParaRPr lang="en-US" dirty="0"/>
        </a:p>
      </dgm:t>
    </dgm:pt>
    <dgm:pt modelId="{CD413BFD-2331-482A-91C7-9BFE499ACED6}" type="parTrans" cxnId="{D5F6A51A-845E-45FB-988E-FAA198D191D0}">
      <dgm:prSet/>
      <dgm:spPr/>
    </dgm:pt>
    <dgm:pt modelId="{185C0BBC-B2A8-455C-9EB6-38C44B550469}" type="sibTrans" cxnId="{D5F6A51A-845E-45FB-988E-FAA198D191D0}">
      <dgm:prSet/>
      <dgm:spPr/>
    </dgm:pt>
    <dgm:pt modelId="{4F21E5A4-D78E-4FF6-9BA8-098846DC876A}">
      <dgm:prSet phldrT="[Text]"/>
      <dgm:spPr>
        <a:solidFill>
          <a:srgbClr val="339933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2</a:t>
          </a:r>
          <a:endParaRPr lang="en-US" b="1" dirty="0">
            <a:solidFill>
              <a:schemeClr val="tx1"/>
            </a:solidFill>
          </a:endParaRPr>
        </a:p>
      </dgm:t>
    </dgm:pt>
    <dgm:pt modelId="{1516F890-4A9D-47F8-8B32-BC29EAA45264}" type="parTrans" cxnId="{10875EFA-EB76-4894-B9F4-2A9BAECC95A1}">
      <dgm:prSet/>
      <dgm:spPr/>
    </dgm:pt>
    <dgm:pt modelId="{BB9CC11E-B6CA-4520-9F6B-865BD7FB7226}" type="sibTrans" cxnId="{10875EFA-EB76-4894-B9F4-2A9BAECC95A1}">
      <dgm:prSet/>
      <dgm:spPr/>
    </dgm:pt>
    <dgm:pt modelId="{D7C75AC2-8E34-4A6B-94A9-22025331B171}">
      <dgm:prSet phldrT="[Text]"/>
      <dgm:spPr>
        <a:solidFill>
          <a:srgbClr val="9AD35B"/>
        </a:solidFill>
      </dgm:spPr>
      <dgm:t>
        <a:bodyPr/>
        <a:lstStyle/>
        <a:p>
          <a:pPr rtl="0"/>
          <a:r>
            <a:rPr lang="en-US" b="1" smtClean="0"/>
            <a:t>Condition Your Soil</a:t>
          </a:r>
          <a:endParaRPr lang="en-US" dirty="0"/>
        </a:p>
      </dgm:t>
    </dgm:pt>
    <dgm:pt modelId="{616CE338-0E24-4D28-8BB0-E4B84A3A1B24}" type="parTrans" cxnId="{1A6C7EE3-1EA3-497F-B6F8-7A9E7CEAEFED}">
      <dgm:prSet/>
      <dgm:spPr/>
    </dgm:pt>
    <dgm:pt modelId="{EA1DA780-FABE-494C-994F-BF43462B0B2D}" type="sibTrans" cxnId="{1A6C7EE3-1EA3-497F-B6F8-7A9E7CEAEFED}">
      <dgm:prSet/>
      <dgm:spPr/>
    </dgm:pt>
    <dgm:pt modelId="{831D7C37-12BE-4CB9-95EF-20F6C9B0829B}">
      <dgm:prSet phldrT="[Text]"/>
      <dgm:spPr>
        <a:solidFill>
          <a:srgbClr val="339933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3</a:t>
          </a:r>
          <a:endParaRPr lang="en-US" b="1" dirty="0">
            <a:solidFill>
              <a:schemeClr val="tx1"/>
            </a:solidFill>
          </a:endParaRPr>
        </a:p>
      </dgm:t>
    </dgm:pt>
    <dgm:pt modelId="{DE00B9FA-CD0C-48B3-9AF8-32586CCE09D8}" type="parTrans" cxnId="{EE8CEFF1-2E21-4A4A-93F7-2E187C578F15}">
      <dgm:prSet/>
      <dgm:spPr/>
    </dgm:pt>
    <dgm:pt modelId="{AF0785A4-4916-402C-9D47-0A3CCCE94779}" type="sibTrans" cxnId="{EE8CEFF1-2E21-4A4A-93F7-2E187C578F15}">
      <dgm:prSet/>
      <dgm:spPr/>
    </dgm:pt>
    <dgm:pt modelId="{6D481E39-FF47-407E-8A27-C813118A302C}">
      <dgm:prSet phldrT="[Text]"/>
      <dgm:spPr>
        <a:solidFill>
          <a:srgbClr val="9AD35B"/>
        </a:solidFill>
      </dgm:spPr>
      <dgm:t>
        <a:bodyPr/>
        <a:lstStyle/>
        <a:p>
          <a:pPr rtl="0"/>
          <a:r>
            <a:rPr lang="en-US" b="1" smtClean="0"/>
            <a:t>Limit Lawn Size</a:t>
          </a:r>
          <a:endParaRPr lang="en-US" dirty="0"/>
        </a:p>
      </dgm:t>
    </dgm:pt>
    <dgm:pt modelId="{66462535-84D3-447A-B1DC-ECD28C63BFA2}" type="parTrans" cxnId="{AC73EC13-806C-4CE6-BE38-1F2347595A61}">
      <dgm:prSet/>
      <dgm:spPr/>
    </dgm:pt>
    <dgm:pt modelId="{CA2CF785-854C-44B6-A179-80ED1ED98303}" type="sibTrans" cxnId="{AC73EC13-806C-4CE6-BE38-1F2347595A61}">
      <dgm:prSet/>
      <dgm:spPr/>
    </dgm:pt>
    <dgm:pt modelId="{4F490583-74CF-4EAF-81FB-81D70788956A}">
      <dgm:prSet phldrT="[Text]"/>
      <dgm:spPr>
        <a:solidFill>
          <a:srgbClr val="339933"/>
        </a:solidFill>
      </dgm:spPr>
      <dgm:t>
        <a:bodyPr/>
        <a:lstStyle/>
        <a:p>
          <a:r>
            <a:rPr lang="en-US" b="1" smtClean="0">
              <a:solidFill>
                <a:schemeClr val="tx1"/>
              </a:solidFill>
            </a:rPr>
            <a:t>4</a:t>
          </a:r>
          <a:endParaRPr lang="en-US" b="1" dirty="0">
            <a:solidFill>
              <a:schemeClr val="tx1"/>
            </a:solidFill>
          </a:endParaRPr>
        </a:p>
      </dgm:t>
    </dgm:pt>
    <dgm:pt modelId="{77855ABC-F130-44C9-9CC7-DBFF1751F410}" type="parTrans" cxnId="{1E446641-ACEE-4277-8ECC-404E570337C5}">
      <dgm:prSet/>
      <dgm:spPr/>
    </dgm:pt>
    <dgm:pt modelId="{3438E083-B92E-4313-9F3E-4B60579556CC}" type="sibTrans" cxnId="{1E446641-ACEE-4277-8ECC-404E570337C5}">
      <dgm:prSet/>
      <dgm:spPr/>
    </dgm:pt>
    <dgm:pt modelId="{6582ED66-CD6E-4B38-B940-6F157C47EE02}">
      <dgm:prSet phldrT="[Text]"/>
      <dgm:spPr>
        <a:solidFill>
          <a:srgbClr val="339933"/>
        </a:solidFill>
      </dgm:spPr>
      <dgm:t>
        <a:bodyPr/>
        <a:lstStyle/>
        <a:p>
          <a:r>
            <a:rPr lang="en-US" b="1" smtClean="0">
              <a:solidFill>
                <a:schemeClr val="tx1"/>
              </a:solidFill>
            </a:rPr>
            <a:t>5</a:t>
          </a:r>
          <a:endParaRPr lang="en-US" b="1" dirty="0">
            <a:solidFill>
              <a:schemeClr val="tx1"/>
            </a:solidFill>
          </a:endParaRPr>
        </a:p>
      </dgm:t>
    </dgm:pt>
    <dgm:pt modelId="{47903540-4A19-4420-A2AA-B47EB94D834C}" type="parTrans" cxnId="{E8A17BC8-2351-49FC-B45F-5BEE1E4ECD9D}">
      <dgm:prSet/>
      <dgm:spPr/>
    </dgm:pt>
    <dgm:pt modelId="{40BEA3AF-0931-4E52-9788-52B8BDD39E38}" type="sibTrans" cxnId="{E8A17BC8-2351-49FC-B45F-5BEE1E4ECD9D}">
      <dgm:prSet/>
      <dgm:spPr/>
    </dgm:pt>
    <dgm:pt modelId="{8929679C-B286-4E25-8520-C6453DAA54C6}">
      <dgm:prSet phldrT="[Text]"/>
      <dgm:spPr>
        <a:solidFill>
          <a:srgbClr val="339933"/>
        </a:solidFill>
      </dgm:spPr>
      <dgm:t>
        <a:bodyPr/>
        <a:lstStyle/>
        <a:p>
          <a:r>
            <a:rPr lang="en-US" b="1" smtClean="0">
              <a:solidFill>
                <a:schemeClr val="tx1"/>
              </a:solidFill>
            </a:rPr>
            <a:t>6</a:t>
          </a:r>
          <a:endParaRPr lang="en-US" b="1" dirty="0">
            <a:solidFill>
              <a:schemeClr val="tx1"/>
            </a:solidFill>
          </a:endParaRPr>
        </a:p>
      </dgm:t>
    </dgm:pt>
    <dgm:pt modelId="{D5912F9E-6E87-4AF8-BC54-2DB7802D0CCF}" type="parTrans" cxnId="{93D2EC77-4384-4EBB-9FBC-37B8AB5EAC55}">
      <dgm:prSet/>
      <dgm:spPr/>
    </dgm:pt>
    <dgm:pt modelId="{7D877E67-C244-42C7-9956-D2E41748D9E7}" type="sibTrans" cxnId="{93D2EC77-4384-4EBB-9FBC-37B8AB5EAC55}">
      <dgm:prSet/>
      <dgm:spPr/>
    </dgm:pt>
    <dgm:pt modelId="{3E83D4D1-F184-469C-B9B5-C5BBC30ECAE0}">
      <dgm:prSet phldrT="[Text]"/>
      <dgm:spPr>
        <a:solidFill>
          <a:srgbClr val="339933"/>
        </a:solidFill>
      </dgm:spPr>
      <dgm:t>
        <a:bodyPr/>
        <a:lstStyle/>
        <a:p>
          <a:r>
            <a:rPr lang="en-US" b="1" smtClean="0">
              <a:solidFill>
                <a:schemeClr val="tx1"/>
              </a:solidFill>
            </a:rPr>
            <a:t>7</a:t>
          </a:r>
          <a:endParaRPr lang="en-US" b="1" dirty="0">
            <a:solidFill>
              <a:schemeClr val="tx1"/>
            </a:solidFill>
          </a:endParaRPr>
        </a:p>
      </dgm:t>
    </dgm:pt>
    <dgm:pt modelId="{B5F79F37-8143-4EAB-A580-021625D83F83}" type="parTrans" cxnId="{9939F7F9-AC1E-421C-A7A5-F085137E0378}">
      <dgm:prSet/>
      <dgm:spPr/>
    </dgm:pt>
    <dgm:pt modelId="{690C93ED-1690-41F5-AB40-D81175B09953}" type="sibTrans" cxnId="{9939F7F9-AC1E-421C-A7A5-F085137E0378}">
      <dgm:prSet/>
      <dgm:spPr/>
    </dgm:pt>
    <dgm:pt modelId="{204D8E3E-314F-44F1-A3E1-7EA81A68A05F}">
      <dgm:prSet phldrT="[Text]"/>
      <dgm:spPr>
        <a:solidFill>
          <a:srgbClr val="9AD35B"/>
        </a:solidFill>
      </dgm:spPr>
      <dgm:t>
        <a:bodyPr/>
        <a:lstStyle/>
        <a:p>
          <a:pPr rtl="0"/>
          <a:r>
            <a:rPr lang="en-US" b="1" smtClean="0"/>
            <a:t>Irrigate Efficiently</a:t>
          </a:r>
          <a:endParaRPr lang="en-US" dirty="0"/>
        </a:p>
      </dgm:t>
    </dgm:pt>
    <dgm:pt modelId="{6349A1F8-F04F-48BE-96C8-DD0E5CAD3DB7}" type="parTrans" cxnId="{7DEC235C-20F8-48B4-A580-8F07FD8A3861}">
      <dgm:prSet/>
      <dgm:spPr/>
    </dgm:pt>
    <dgm:pt modelId="{FA5DDCE5-73F6-4D4B-9B7F-4B8ADA5D4702}" type="sibTrans" cxnId="{7DEC235C-20F8-48B4-A580-8F07FD8A3861}">
      <dgm:prSet/>
      <dgm:spPr/>
    </dgm:pt>
    <dgm:pt modelId="{4ADC7656-E3C1-48B4-8A2B-98D9905BD500}">
      <dgm:prSet phldrT="[Text]"/>
      <dgm:spPr>
        <a:solidFill>
          <a:srgbClr val="9AD35B"/>
        </a:solidFill>
      </dgm:spPr>
      <dgm:t>
        <a:bodyPr/>
        <a:lstStyle/>
        <a:p>
          <a:pPr rtl="0"/>
          <a:r>
            <a:rPr lang="en-US" b="1" smtClean="0"/>
            <a:t>Use Appropriate Plants</a:t>
          </a:r>
          <a:endParaRPr lang="en-US" dirty="0"/>
        </a:p>
      </dgm:t>
    </dgm:pt>
    <dgm:pt modelId="{9C66B50F-BAA5-482C-9DB0-3083CD0B0BC8}" type="parTrans" cxnId="{2FCB7E08-597F-4ED4-975A-2428EAA56ADC}">
      <dgm:prSet/>
      <dgm:spPr/>
    </dgm:pt>
    <dgm:pt modelId="{7D7DC7A1-7D3D-4385-85D0-69B2C4D5C611}" type="sibTrans" cxnId="{2FCB7E08-597F-4ED4-975A-2428EAA56ADC}">
      <dgm:prSet/>
      <dgm:spPr/>
    </dgm:pt>
    <dgm:pt modelId="{13A89B52-61A8-4B93-9252-3B1E62368E08}">
      <dgm:prSet phldrT="[Text]"/>
      <dgm:spPr>
        <a:solidFill>
          <a:srgbClr val="9AD35B"/>
        </a:solidFill>
      </dgm:spPr>
      <dgm:t>
        <a:bodyPr/>
        <a:lstStyle/>
        <a:p>
          <a:pPr rtl="0"/>
          <a:r>
            <a:rPr lang="en-US" b="1" smtClean="0"/>
            <a:t>Maintain </a:t>
          </a:r>
          <a:endParaRPr lang="en-US" dirty="0"/>
        </a:p>
      </dgm:t>
    </dgm:pt>
    <dgm:pt modelId="{0520A61C-0DA7-4FE6-B121-CBEFE423C20F}" type="parTrans" cxnId="{ED520888-5D62-40BD-8E33-2048C9DF8B11}">
      <dgm:prSet/>
      <dgm:spPr/>
    </dgm:pt>
    <dgm:pt modelId="{42125030-A999-4E94-A83E-FC007E55067D}" type="sibTrans" cxnId="{ED520888-5D62-40BD-8E33-2048C9DF8B11}">
      <dgm:prSet/>
      <dgm:spPr/>
    </dgm:pt>
    <dgm:pt modelId="{668CAB8A-8C03-41A8-A0B0-AFDC16227E9A}">
      <dgm:prSet phldrT="[Text]"/>
      <dgm:spPr>
        <a:solidFill>
          <a:srgbClr val="9AD35B"/>
        </a:solidFill>
      </dgm:spPr>
      <dgm:t>
        <a:bodyPr/>
        <a:lstStyle/>
        <a:p>
          <a:pPr rtl="0"/>
          <a:r>
            <a:rPr lang="en-US" b="1" smtClean="0"/>
            <a:t>Apply Mulches</a:t>
          </a:r>
          <a:endParaRPr lang="en-US" dirty="0"/>
        </a:p>
      </dgm:t>
    </dgm:pt>
    <dgm:pt modelId="{EB062F1B-663B-47F9-B993-61BBE15B45DA}" type="parTrans" cxnId="{64741BDC-7346-4046-A976-CAA40E84CBAA}">
      <dgm:prSet/>
      <dgm:spPr/>
    </dgm:pt>
    <dgm:pt modelId="{F209BBFF-03E0-43AC-9B6F-8C7EC5664F3E}" type="sibTrans" cxnId="{64741BDC-7346-4046-A976-CAA40E84CBAA}">
      <dgm:prSet/>
      <dgm:spPr/>
    </dgm:pt>
    <dgm:pt modelId="{8EFCC994-701F-4FAE-AA6B-D7827E0B721D}" type="pres">
      <dgm:prSet presAssocID="{0B5D215B-8E7A-411C-A531-C3E1154991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CDFD58-EA1B-4476-B92B-F3EA1AAF6E9B}" type="pres">
      <dgm:prSet presAssocID="{6922DC56-C6CA-45C2-9069-4A02DE88C96E}" presName="linNode" presStyleCnt="0"/>
      <dgm:spPr/>
      <dgm:t>
        <a:bodyPr/>
        <a:lstStyle/>
        <a:p>
          <a:endParaRPr lang="en-US"/>
        </a:p>
      </dgm:t>
    </dgm:pt>
    <dgm:pt modelId="{F1C1231B-1D15-45FC-8A00-3310D34EAAC1}" type="pres">
      <dgm:prSet presAssocID="{6922DC56-C6CA-45C2-9069-4A02DE88C96E}" presName="parentText" presStyleLbl="node1" presStyleIdx="0" presStyleCnt="7" custLinFactNeighborY="29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F58CB9-BCEB-4DE6-9AF1-70AB5F031020}" type="pres">
      <dgm:prSet presAssocID="{6922DC56-C6CA-45C2-9069-4A02DE88C96E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064960-D0DD-40E1-98CD-76FD97541F95}" type="pres">
      <dgm:prSet presAssocID="{B65311EE-EE72-45BD-8306-35E97D50CC69}" presName="sp" presStyleCnt="0"/>
      <dgm:spPr/>
      <dgm:t>
        <a:bodyPr/>
        <a:lstStyle/>
        <a:p>
          <a:endParaRPr lang="en-US"/>
        </a:p>
      </dgm:t>
    </dgm:pt>
    <dgm:pt modelId="{2AB080AE-1A61-4CA7-A3C0-518387C22489}" type="pres">
      <dgm:prSet presAssocID="{4F21E5A4-D78E-4FF6-9BA8-098846DC876A}" presName="linNode" presStyleCnt="0"/>
      <dgm:spPr/>
      <dgm:t>
        <a:bodyPr/>
        <a:lstStyle/>
        <a:p>
          <a:endParaRPr lang="en-US"/>
        </a:p>
      </dgm:t>
    </dgm:pt>
    <dgm:pt modelId="{910ED86F-FB74-4B8C-B121-E06D43A3C8C7}" type="pres">
      <dgm:prSet presAssocID="{4F21E5A4-D78E-4FF6-9BA8-098846DC876A}" presName="parentText" presStyleLbl="node1" presStyleIdx="1" presStyleCnt="7" custLinFactNeighborY="18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D8423B-3E9C-4DB0-9126-6D0F7A37773D}" type="pres">
      <dgm:prSet presAssocID="{4F21E5A4-D78E-4FF6-9BA8-098846DC876A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7F987-8922-4AD5-A23B-EAD1F9BEA6C9}" type="pres">
      <dgm:prSet presAssocID="{BB9CC11E-B6CA-4520-9F6B-865BD7FB7226}" presName="sp" presStyleCnt="0"/>
      <dgm:spPr/>
      <dgm:t>
        <a:bodyPr/>
        <a:lstStyle/>
        <a:p>
          <a:endParaRPr lang="en-US"/>
        </a:p>
      </dgm:t>
    </dgm:pt>
    <dgm:pt modelId="{CEBE37FA-53FA-4285-84EB-F71CE1A6EFC4}" type="pres">
      <dgm:prSet presAssocID="{831D7C37-12BE-4CB9-95EF-20F6C9B0829B}" presName="linNode" presStyleCnt="0"/>
      <dgm:spPr/>
      <dgm:t>
        <a:bodyPr/>
        <a:lstStyle/>
        <a:p>
          <a:endParaRPr lang="en-US"/>
        </a:p>
      </dgm:t>
    </dgm:pt>
    <dgm:pt modelId="{A14614E0-991D-4043-88AF-69B9C28D86CE}" type="pres">
      <dgm:prSet presAssocID="{831D7C37-12BE-4CB9-95EF-20F6C9B0829B}" presName="parentText" presStyleLbl="node1" presStyleIdx="2" presStyleCnt="7" custLinFactNeighborY="18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6624E0-CEA9-4698-B796-BD72F85F1B25}" type="pres">
      <dgm:prSet presAssocID="{831D7C37-12BE-4CB9-95EF-20F6C9B0829B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A87254-D7C7-479D-99EF-4047D1929213}" type="pres">
      <dgm:prSet presAssocID="{AF0785A4-4916-402C-9D47-0A3CCCE94779}" presName="sp" presStyleCnt="0"/>
      <dgm:spPr/>
      <dgm:t>
        <a:bodyPr/>
        <a:lstStyle/>
        <a:p>
          <a:endParaRPr lang="en-US"/>
        </a:p>
      </dgm:t>
    </dgm:pt>
    <dgm:pt modelId="{B44B2684-53C1-4011-8C2C-7298DC0FA76F}" type="pres">
      <dgm:prSet presAssocID="{4F490583-74CF-4EAF-81FB-81D70788956A}" presName="linNode" presStyleCnt="0"/>
      <dgm:spPr/>
      <dgm:t>
        <a:bodyPr/>
        <a:lstStyle/>
        <a:p>
          <a:endParaRPr lang="en-US"/>
        </a:p>
      </dgm:t>
    </dgm:pt>
    <dgm:pt modelId="{82B48501-C0FD-4768-ABFD-919384580CF7}" type="pres">
      <dgm:prSet presAssocID="{4F490583-74CF-4EAF-81FB-81D70788956A}" presName="parentText" presStyleLbl="node1" presStyleIdx="3" presStyleCnt="7" custLinFactNeighborY="18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B22055-31FE-4380-8654-A55DA312DEF3}" type="pres">
      <dgm:prSet presAssocID="{4F490583-74CF-4EAF-81FB-81D70788956A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D7B519-4EEA-4482-B359-E403A77C74A8}" type="pres">
      <dgm:prSet presAssocID="{3438E083-B92E-4313-9F3E-4B60579556CC}" presName="sp" presStyleCnt="0"/>
      <dgm:spPr/>
      <dgm:t>
        <a:bodyPr/>
        <a:lstStyle/>
        <a:p>
          <a:endParaRPr lang="en-US"/>
        </a:p>
      </dgm:t>
    </dgm:pt>
    <dgm:pt modelId="{455DD1CB-4A61-4CC2-8A52-077751957E99}" type="pres">
      <dgm:prSet presAssocID="{6582ED66-CD6E-4B38-B940-6F157C47EE02}" presName="linNode" presStyleCnt="0"/>
      <dgm:spPr/>
      <dgm:t>
        <a:bodyPr/>
        <a:lstStyle/>
        <a:p>
          <a:endParaRPr lang="en-US"/>
        </a:p>
      </dgm:t>
    </dgm:pt>
    <dgm:pt modelId="{A21BC963-9584-4331-B314-1E06FB640895}" type="pres">
      <dgm:prSet presAssocID="{6582ED66-CD6E-4B38-B940-6F157C47EE02}" presName="parentText" presStyleLbl="node1" presStyleIdx="4" presStyleCnt="7" custLinFactNeighborY="-121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E628F-6872-4596-BA74-E572F0DA3FD6}" type="pres">
      <dgm:prSet presAssocID="{6582ED66-CD6E-4B38-B940-6F157C47EE02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EC319-2143-4E95-BFA7-B41E34D2E5DA}" type="pres">
      <dgm:prSet presAssocID="{40BEA3AF-0931-4E52-9788-52B8BDD39E38}" presName="sp" presStyleCnt="0"/>
      <dgm:spPr/>
      <dgm:t>
        <a:bodyPr/>
        <a:lstStyle/>
        <a:p>
          <a:endParaRPr lang="en-US"/>
        </a:p>
      </dgm:t>
    </dgm:pt>
    <dgm:pt modelId="{216190AC-9A0A-4C63-B557-DCF3A1BE7CC1}" type="pres">
      <dgm:prSet presAssocID="{8929679C-B286-4E25-8520-C6453DAA54C6}" presName="linNode" presStyleCnt="0"/>
      <dgm:spPr/>
      <dgm:t>
        <a:bodyPr/>
        <a:lstStyle/>
        <a:p>
          <a:endParaRPr lang="en-US"/>
        </a:p>
      </dgm:t>
    </dgm:pt>
    <dgm:pt modelId="{9CAE66DC-0EDD-4C5F-8EB1-576509810595}" type="pres">
      <dgm:prSet presAssocID="{8929679C-B286-4E25-8520-C6453DAA54C6}" presName="parentText" presStyleLbl="node1" presStyleIdx="5" presStyleCnt="7" custLinFactNeighborY="-121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E26ED-8C17-42D1-AFAE-7426755E7681}" type="pres">
      <dgm:prSet presAssocID="{8929679C-B286-4E25-8520-C6453DAA54C6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7662F-C2E3-437F-AC3B-F70BBBFD0976}" type="pres">
      <dgm:prSet presAssocID="{7D877E67-C244-42C7-9956-D2E41748D9E7}" presName="sp" presStyleCnt="0"/>
      <dgm:spPr/>
      <dgm:t>
        <a:bodyPr/>
        <a:lstStyle/>
        <a:p>
          <a:endParaRPr lang="en-US"/>
        </a:p>
      </dgm:t>
    </dgm:pt>
    <dgm:pt modelId="{C4AD6739-AC40-4FB6-A97A-62B6666D8821}" type="pres">
      <dgm:prSet presAssocID="{3E83D4D1-F184-469C-B9B5-C5BBC30ECAE0}" presName="linNode" presStyleCnt="0"/>
      <dgm:spPr/>
      <dgm:t>
        <a:bodyPr/>
        <a:lstStyle/>
        <a:p>
          <a:endParaRPr lang="en-US"/>
        </a:p>
      </dgm:t>
    </dgm:pt>
    <dgm:pt modelId="{14FD4AAF-F6D2-48E0-9620-C50252E9D290}" type="pres">
      <dgm:prSet presAssocID="{3E83D4D1-F184-469C-B9B5-C5BBC30ECAE0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9AF719-C1DD-4245-A4E8-20014477BF3A}" type="pres">
      <dgm:prSet presAssocID="{3E83D4D1-F184-469C-B9B5-C5BBC30ECAE0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CB7E08-597F-4ED4-975A-2428EAA56ADC}" srcId="{6582ED66-CD6E-4B38-B940-6F157C47EE02}" destId="{4ADC7656-E3C1-48B4-8A2B-98D9905BD500}" srcOrd="0" destOrd="0" parTransId="{9C66B50F-BAA5-482C-9DB0-3083CD0B0BC8}" sibTransId="{7D7DC7A1-7D3D-4385-85D0-69B2C4D5C611}"/>
    <dgm:cxn modelId="{AC73EC13-806C-4CE6-BE38-1F2347595A61}" srcId="{831D7C37-12BE-4CB9-95EF-20F6C9B0829B}" destId="{6D481E39-FF47-407E-8A27-C813118A302C}" srcOrd="0" destOrd="0" parTransId="{66462535-84D3-447A-B1DC-ECD28C63BFA2}" sibTransId="{CA2CF785-854C-44B6-A179-80ED1ED98303}"/>
    <dgm:cxn modelId="{02C9102F-4407-4ECB-8580-741ACB589574}" type="presOf" srcId="{0B5D215B-8E7A-411C-A531-C3E11549910E}" destId="{8EFCC994-701F-4FAE-AA6B-D7827E0B721D}" srcOrd="0" destOrd="0" presId="urn:microsoft.com/office/officeart/2005/8/layout/vList5#1"/>
    <dgm:cxn modelId="{9939F7F9-AC1E-421C-A7A5-F085137E0378}" srcId="{0B5D215B-8E7A-411C-A531-C3E11549910E}" destId="{3E83D4D1-F184-469C-B9B5-C5BBC30ECAE0}" srcOrd="6" destOrd="0" parTransId="{B5F79F37-8143-4EAB-A580-021625D83F83}" sibTransId="{690C93ED-1690-41F5-AB40-D81175B09953}"/>
    <dgm:cxn modelId="{320E17E0-CE72-4A1B-A155-E1FB0FF61FD4}" type="presOf" srcId="{8929679C-B286-4E25-8520-C6453DAA54C6}" destId="{9CAE66DC-0EDD-4C5F-8EB1-576509810595}" srcOrd="0" destOrd="0" presId="urn:microsoft.com/office/officeart/2005/8/layout/vList5#1"/>
    <dgm:cxn modelId="{4DEBF7D2-E053-4418-B9E5-310D1866A19F}" type="presOf" srcId="{6D481E39-FF47-407E-8A27-C813118A302C}" destId="{446624E0-CEA9-4698-B796-BD72F85F1B25}" srcOrd="0" destOrd="0" presId="urn:microsoft.com/office/officeart/2005/8/layout/vList5#1"/>
    <dgm:cxn modelId="{1A6C7EE3-1EA3-497F-B6F8-7A9E7CEAEFED}" srcId="{4F21E5A4-D78E-4FF6-9BA8-098846DC876A}" destId="{D7C75AC2-8E34-4A6B-94A9-22025331B171}" srcOrd="0" destOrd="0" parTransId="{616CE338-0E24-4D28-8BB0-E4B84A3A1B24}" sibTransId="{EA1DA780-FABE-494C-994F-BF43462B0B2D}"/>
    <dgm:cxn modelId="{E8A17BC8-2351-49FC-B45F-5BEE1E4ECD9D}" srcId="{0B5D215B-8E7A-411C-A531-C3E11549910E}" destId="{6582ED66-CD6E-4B38-B940-6F157C47EE02}" srcOrd="4" destOrd="0" parTransId="{47903540-4A19-4420-A2AA-B47EB94D834C}" sibTransId="{40BEA3AF-0931-4E52-9788-52B8BDD39E38}"/>
    <dgm:cxn modelId="{B10351CE-518B-4676-BD2D-110A8C04E94A}" type="presOf" srcId="{4F21E5A4-D78E-4FF6-9BA8-098846DC876A}" destId="{910ED86F-FB74-4B8C-B121-E06D43A3C8C7}" srcOrd="0" destOrd="0" presId="urn:microsoft.com/office/officeart/2005/8/layout/vList5#1"/>
    <dgm:cxn modelId="{E0E4E5B6-787F-46FB-9C2C-EA1B5264A31B}" type="presOf" srcId="{D7C75AC2-8E34-4A6B-94A9-22025331B171}" destId="{6FD8423B-3E9C-4DB0-9126-6D0F7A37773D}" srcOrd="0" destOrd="0" presId="urn:microsoft.com/office/officeart/2005/8/layout/vList5#1"/>
    <dgm:cxn modelId="{4941C473-A299-4CD7-966F-7D47765DB307}" srcId="{0B5D215B-8E7A-411C-A531-C3E11549910E}" destId="{6922DC56-C6CA-45C2-9069-4A02DE88C96E}" srcOrd="0" destOrd="0" parTransId="{1BA56CE9-8174-4189-BA49-EA7C2527BD4C}" sibTransId="{B65311EE-EE72-45BD-8306-35E97D50CC69}"/>
    <dgm:cxn modelId="{EE8CEFF1-2E21-4A4A-93F7-2E187C578F15}" srcId="{0B5D215B-8E7A-411C-A531-C3E11549910E}" destId="{831D7C37-12BE-4CB9-95EF-20F6C9B0829B}" srcOrd="2" destOrd="0" parTransId="{DE00B9FA-CD0C-48B3-9AF8-32586CCE09D8}" sibTransId="{AF0785A4-4916-402C-9D47-0A3CCCE94779}"/>
    <dgm:cxn modelId="{1E446641-ACEE-4277-8ECC-404E570337C5}" srcId="{0B5D215B-8E7A-411C-A531-C3E11549910E}" destId="{4F490583-74CF-4EAF-81FB-81D70788956A}" srcOrd="3" destOrd="0" parTransId="{77855ABC-F130-44C9-9CC7-DBFF1751F410}" sibTransId="{3438E083-B92E-4313-9F3E-4B60579556CC}"/>
    <dgm:cxn modelId="{C378A676-317C-4DEC-AE4F-ED72FD5CB830}" type="presOf" srcId="{6D5FF142-559D-4420-8192-08E18085A54A}" destId="{1DF58CB9-BCEB-4DE6-9AF1-70AB5F031020}" srcOrd="0" destOrd="0" presId="urn:microsoft.com/office/officeart/2005/8/layout/vList5#1"/>
    <dgm:cxn modelId="{D5F6A51A-845E-45FB-988E-FAA198D191D0}" srcId="{6922DC56-C6CA-45C2-9069-4A02DE88C96E}" destId="{6D5FF142-559D-4420-8192-08E18085A54A}" srcOrd="0" destOrd="0" parTransId="{CD413BFD-2331-482A-91C7-9BFE499ACED6}" sibTransId="{185C0BBC-B2A8-455C-9EB6-38C44B550469}"/>
    <dgm:cxn modelId="{ED520888-5D62-40BD-8E33-2048C9DF8B11}" srcId="{3E83D4D1-F184-469C-B9B5-C5BBC30ECAE0}" destId="{13A89B52-61A8-4B93-9252-3B1E62368E08}" srcOrd="0" destOrd="0" parTransId="{0520A61C-0DA7-4FE6-B121-CBEFE423C20F}" sibTransId="{42125030-A999-4E94-A83E-FC007E55067D}"/>
    <dgm:cxn modelId="{7DEC235C-20F8-48B4-A580-8F07FD8A3861}" srcId="{4F490583-74CF-4EAF-81FB-81D70788956A}" destId="{204D8E3E-314F-44F1-A3E1-7EA81A68A05F}" srcOrd="0" destOrd="0" parTransId="{6349A1F8-F04F-48BE-96C8-DD0E5CAD3DB7}" sibTransId="{FA5DDCE5-73F6-4D4B-9B7F-4B8ADA5D4702}"/>
    <dgm:cxn modelId="{2B884912-D4CB-4807-839A-5BBF1B5315C3}" type="presOf" srcId="{6582ED66-CD6E-4B38-B940-6F157C47EE02}" destId="{A21BC963-9584-4331-B314-1E06FB640895}" srcOrd="0" destOrd="0" presId="urn:microsoft.com/office/officeart/2005/8/layout/vList5#1"/>
    <dgm:cxn modelId="{64741BDC-7346-4046-A976-CAA40E84CBAA}" srcId="{8929679C-B286-4E25-8520-C6453DAA54C6}" destId="{668CAB8A-8C03-41A8-A0B0-AFDC16227E9A}" srcOrd="0" destOrd="0" parTransId="{EB062F1B-663B-47F9-B993-61BBE15B45DA}" sibTransId="{F209BBFF-03E0-43AC-9B6F-8C7EC5664F3E}"/>
    <dgm:cxn modelId="{4E7B7AF7-41EE-4F64-87E3-E65A6D01A777}" type="presOf" srcId="{4ADC7656-E3C1-48B4-8A2B-98D9905BD500}" destId="{549E628F-6872-4596-BA74-E572F0DA3FD6}" srcOrd="0" destOrd="0" presId="urn:microsoft.com/office/officeart/2005/8/layout/vList5#1"/>
    <dgm:cxn modelId="{DE00E253-72CC-4A0C-B2D1-11E950ECF9CC}" type="presOf" srcId="{4F490583-74CF-4EAF-81FB-81D70788956A}" destId="{82B48501-C0FD-4768-ABFD-919384580CF7}" srcOrd="0" destOrd="0" presId="urn:microsoft.com/office/officeart/2005/8/layout/vList5#1"/>
    <dgm:cxn modelId="{7055D2A6-5A14-4509-8CF8-408712D9C5E3}" type="presOf" srcId="{668CAB8A-8C03-41A8-A0B0-AFDC16227E9A}" destId="{897E26ED-8C17-42D1-AFAE-7426755E7681}" srcOrd="0" destOrd="0" presId="urn:microsoft.com/office/officeart/2005/8/layout/vList5#1"/>
    <dgm:cxn modelId="{C2245569-4583-474C-A1A2-21C5CEC8090D}" type="presOf" srcId="{13A89B52-61A8-4B93-9252-3B1E62368E08}" destId="{B39AF719-C1DD-4245-A4E8-20014477BF3A}" srcOrd="0" destOrd="0" presId="urn:microsoft.com/office/officeart/2005/8/layout/vList5#1"/>
    <dgm:cxn modelId="{060C9377-531E-443C-B1EF-C323837E11F4}" type="presOf" srcId="{3E83D4D1-F184-469C-B9B5-C5BBC30ECAE0}" destId="{14FD4AAF-F6D2-48E0-9620-C50252E9D290}" srcOrd="0" destOrd="0" presId="urn:microsoft.com/office/officeart/2005/8/layout/vList5#1"/>
    <dgm:cxn modelId="{89EDFB28-53EB-4786-B0E0-76194957232D}" type="presOf" srcId="{6922DC56-C6CA-45C2-9069-4A02DE88C96E}" destId="{F1C1231B-1D15-45FC-8A00-3310D34EAAC1}" srcOrd="0" destOrd="0" presId="urn:microsoft.com/office/officeart/2005/8/layout/vList5#1"/>
    <dgm:cxn modelId="{10875EFA-EB76-4894-B9F4-2A9BAECC95A1}" srcId="{0B5D215B-8E7A-411C-A531-C3E11549910E}" destId="{4F21E5A4-D78E-4FF6-9BA8-098846DC876A}" srcOrd="1" destOrd="0" parTransId="{1516F890-4A9D-47F8-8B32-BC29EAA45264}" sibTransId="{BB9CC11E-B6CA-4520-9F6B-865BD7FB7226}"/>
    <dgm:cxn modelId="{22402639-0ACC-4810-B43A-FD4B992B8228}" type="presOf" srcId="{831D7C37-12BE-4CB9-95EF-20F6C9B0829B}" destId="{A14614E0-991D-4043-88AF-69B9C28D86CE}" srcOrd="0" destOrd="0" presId="urn:microsoft.com/office/officeart/2005/8/layout/vList5#1"/>
    <dgm:cxn modelId="{9E7C5E9D-66E8-4C96-930B-230CA28879E8}" type="presOf" srcId="{204D8E3E-314F-44F1-A3E1-7EA81A68A05F}" destId="{DEB22055-31FE-4380-8654-A55DA312DEF3}" srcOrd="0" destOrd="0" presId="urn:microsoft.com/office/officeart/2005/8/layout/vList5#1"/>
    <dgm:cxn modelId="{93D2EC77-4384-4EBB-9FBC-37B8AB5EAC55}" srcId="{0B5D215B-8E7A-411C-A531-C3E11549910E}" destId="{8929679C-B286-4E25-8520-C6453DAA54C6}" srcOrd="5" destOrd="0" parTransId="{D5912F9E-6E87-4AF8-BC54-2DB7802D0CCF}" sibTransId="{7D877E67-C244-42C7-9956-D2E41748D9E7}"/>
    <dgm:cxn modelId="{0F129CF3-F97B-43B6-9FCB-9D800BB23450}" type="presParOf" srcId="{8EFCC994-701F-4FAE-AA6B-D7827E0B721D}" destId="{71CDFD58-EA1B-4476-B92B-F3EA1AAF6E9B}" srcOrd="0" destOrd="0" presId="urn:microsoft.com/office/officeart/2005/8/layout/vList5#1"/>
    <dgm:cxn modelId="{54724EEB-A481-46D3-ACAB-693812DBC4AB}" type="presParOf" srcId="{71CDFD58-EA1B-4476-B92B-F3EA1AAF6E9B}" destId="{F1C1231B-1D15-45FC-8A00-3310D34EAAC1}" srcOrd="0" destOrd="0" presId="urn:microsoft.com/office/officeart/2005/8/layout/vList5#1"/>
    <dgm:cxn modelId="{12F07710-31B1-4975-97B0-1B529A419CE3}" type="presParOf" srcId="{71CDFD58-EA1B-4476-B92B-F3EA1AAF6E9B}" destId="{1DF58CB9-BCEB-4DE6-9AF1-70AB5F031020}" srcOrd="1" destOrd="0" presId="urn:microsoft.com/office/officeart/2005/8/layout/vList5#1"/>
    <dgm:cxn modelId="{9D36EE14-81CF-45B6-9315-C7AACD689FF0}" type="presParOf" srcId="{8EFCC994-701F-4FAE-AA6B-D7827E0B721D}" destId="{F5064960-D0DD-40E1-98CD-76FD97541F95}" srcOrd="1" destOrd="0" presId="urn:microsoft.com/office/officeart/2005/8/layout/vList5#1"/>
    <dgm:cxn modelId="{2F0EBFD3-2795-48F8-A93B-7D483378A2F8}" type="presParOf" srcId="{8EFCC994-701F-4FAE-AA6B-D7827E0B721D}" destId="{2AB080AE-1A61-4CA7-A3C0-518387C22489}" srcOrd="2" destOrd="0" presId="urn:microsoft.com/office/officeart/2005/8/layout/vList5#1"/>
    <dgm:cxn modelId="{1559FE10-24E1-4B15-AA27-9F713F6793C3}" type="presParOf" srcId="{2AB080AE-1A61-4CA7-A3C0-518387C22489}" destId="{910ED86F-FB74-4B8C-B121-E06D43A3C8C7}" srcOrd="0" destOrd="0" presId="urn:microsoft.com/office/officeart/2005/8/layout/vList5#1"/>
    <dgm:cxn modelId="{5F29DB5C-B3BE-46F6-A2C2-46E62C30938F}" type="presParOf" srcId="{2AB080AE-1A61-4CA7-A3C0-518387C22489}" destId="{6FD8423B-3E9C-4DB0-9126-6D0F7A37773D}" srcOrd="1" destOrd="0" presId="urn:microsoft.com/office/officeart/2005/8/layout/vList5#1"/>
    <dgm:cxn modelId="{52EFB031-3C8B-49FD-9591-B9D4D24B7317}" type="presParOf" srcId="{8EFCC994-701F-4FAE-AA6B-D7827E0B721D}" destId="{6CD7F987-8922-4AD5-A23B-EAD1F9BEA6C9}" srcOrd="3" destOrd="0" presId="urn:microsoft.com/office/officeart/2005/8/layout/vList5#1"/>
    <dgm:cxn modelId="{60649517-616A-489D-9B0E-16E95594F9C0}" type="presParOf" srcId="{8EFCC994-701F-4FAE-AA6B-D7827E0B721D}" destId="{CEBE37FA-53FA-4285-84EB-F71CE1A6EFC4}" srcOrd="4" destOrd="0" presId="urn:microsoft.com/office/officeart/2005/8/layout/vList5#1"/>
    <dgm:cxn modelId="{7DBC4522-1753-4BE4-A386-FDB0B35BFE2C}" type="presParOf" srcId="{CEBE37FA-53FA-4285-84EB-F71CE1A6EFC4}" destId="{A14614E0-991D-4043-88AF-69B9C28D86CE}" srcOrd="0" destOrd="0" presId="urn:microsoft.com/office/officeart/2005/8/layout/vList5#1"/>
    <dgm:cxn modelId="{34451D19-1E82-40B9-B183-381F068FBA0A}" type="presParOf" srcId="{CEBE37FA-53FA-4285-84EB-F71CE1A6EFC4}" destId="{446624E0-CEA9-4698-B796-BD72F85F1B25}" srcOrd="1" destOrd="0" presId="urn:microsoft.com/office/officeart/2005/8/layout/vList5#1"/>
    <dgm:cxn modelId="{A580F871-C330-47D1-995D-49DE5C2680D1}" type="presParOf" srcId="{8EFCC994-701F-4FAE-AA6B-D7827E0B721D}" destId="{0DA87254-D7C7-479D-99EF-4047D1929213}" srcOrd="5" destOrd="0" presId="urn:microsoft.com/office/officeart/2005/8/layout/vList5#1"/>
    <dgm:cxn modelId="{67FDFF0B-E7B4-4DB1-8376-F35947D51834}" type="presParOf" srcId="{8EFCC994-701F-4FAE-AA6B-D7827E0B721D}" destId="{B44B2684-53C1-4011-8C2C-7298DC0FA76F}" srcOrd="6" destOrd="0" presId="urn:microsoft.com/office/officeart/2005/8/layout/vList5#1"/>
    <dgm:cxn modelId="{1625BE7F-F174-42D8-9026-1343F4C65EA0}" type="presParOf" srcId="{B44B2684-53C1-4011-8C2C-7298DC0FA76F}" destId="{82B48501-C0FD-4768-ABFD-919384580CF7}" srcOrd="0" destOrd="0" presId="urn:microsoft.com/office/officeart/2005/8/layout/vList5#1"/>
    <dgm:cxn modelId="{83965D4C-6690-4E5C-BE44-1A76AE57050C}" type="presParOf" srcId="{B44B2684-53C1-4011-8C2C-7298DC0FA76F}" destId="{DEB22055-31FE-4380-8654-A55DA312DEF3}" srcOrd="1" destOrd="0" presId="urn:microsoft.com/office/officeart/2005/8/layout/vList5#1"/>
    <dgm:cxn modelId="{822F02FB-370C-4CEC-B249-D94813242373}" type="presParOf" srcId="{8EFCC994-701F-4FAE-AA6B-D7827E0B721D}" destId="{2CD7B519-4EEA-4482-B359-E403A77C74A8}" srcOrd="7" destOrd="0" presId="urn:microsoft.com/office/officeart/2005/8/layout/vList5#1"/>
    <dgm:cxn modelId="{29113576-F6F1-4297-A984-0D1CCFD59123}" type="presParOf" srcId="{8EFCC994-701F-4FAE-AA6B-D7827E0B721D}" destId="{455DD1CB-4A61-4CC2-8A52-077751957E99}" srcOrd="8" destOrd="0" presId="urn:microsoft.com/office/officeart/2005/8/layout/vList5#1"/>
    <dgm:cxn modelId="{ED75A632-E0E8-4B06-B77F-59AC6C9140D4}" type="presParOf" srcId="{455DD1CB-4A61-4CC2-8A52-077751957E99}" destId="{A21BC963-9584-4331-B314-1E06FB640895}" srcOrd="0" destOrd="0" presId="urn:microsoft.com/office/officeart/2005/8/layout/vList5#1"/>
    <dgm:cxn modelId="{663834C5-A23F-4ABB-91C7-1843E757EC76}" type="presParOf" srcId="{455DD1CB-4A61-4CC2-8A52-077751957E99}" destId="{549E628F-6872-4596-BA74-E572F0DA3FD6}" srcOrd="1" destOrd="0" presId="urn:microsoft.com/office/officeart/2005/8/layout/vList5#1"/>
    <dgm:cxn modelId="{9439D732-FF95-4E9F-ACB5-01C2BB586E54}" type="presParOf" srcId="{8EFCC994-701F-4FAE-AA6B-D7827E0B721D}" destId="{741EC319-2143-4E95-BFA7-B41E34D2E5DA}" srcOrd="9" destOrd="0" presId="urn:microsoft.com/office/officeart/2005/8/layout/vList5#1"/>
    <dgm:cxn modelId="{94E8B564-F74D-48EF-8CCC-7939155F7147}" type="presParOf" srcId="{8EFCC994-701F-4FAE-AA6B-D7827E0B721D}" destId="{216190AC-9A0A-4C63-B557-DCF3A1BE7CC1}" srcOrd="10" destOrd="0" presId="urn:microsoft.com/office/officeart/2005/8/layout/vList5#1"/>
    <dgm:cxn modelId="{7B525CD8-8C52-401D-96E6-71B5FC2D2071}" type="presParOf" srcId="{216190AC-9A0A-4C63-B557-DCF3A1BE7CC1}" destId="{9CAE66DC-0EDD-4C5F-8EB1-576509810595}" srcOrd="0" destOrd="0" presId="urn:microsoft.com/office/officeart/2005/8/layout/vList5#1"/>
    <dgm:cxn modelId="{EF6FE46E-0723-4AD4-971C-E0224D5DA474}" type="presParOf" srcId="{216190AC-9A0A-4C63-B557-DCF3A1BE7CC1}" destId="{897E26ED-8C17-42D1-AFAE-7426755E7681}" srcOrd="1" destOrd="0" presId="urn:microsoft.com/office/officeart/2005/8/layout/vList5#1"/>
    <dgm:cxn modelId="{2DC4AF7D-17C1-48E7-BC53-41D60FB8E071}" type="presParOf" srcId="{8EFCC994-701F-4FAE-AA6B-D7827E0B721D}" destId="{EF07662F-C2E3-437F-AC3B-F70BBBFD0976}" srcOrd="11" destOrd="0" presId="urn:microsoft.com/office/officeart/2005/8/layout/vList5#1"/>
    <dgm:cxn modelId="{A41DBCC2-ED7B-4205-92C9-0755AB2F9BF1}" type="presParOf" srcId="{8EFCC994-701F-4FAE-AA6B-D7827E0B721D}" destId="{C4AD6739-AC40-4FB6-A97A-62B6666D8821}" srcOrd="12" destOrd="0" presId="urn:microsoft.com/office/officeart/2005/8/layout/vList5#1"/>
    <dgm:cxn modelId="{357AC478-112F-4914-98C4-7A072051CC98}" type="presParOf" srcId="{C4AD6739-AC40-4FB6-A97A-62B6666D8821}" destId="{14FD4AAF-F6D2-48E0-9620-C50252E9D290}" srcOrd="0" destOrd="0" presId="urn:microsoft.com/office/officeart/2005/8/layout/vList5#1"/>
    <dgm:cxn modelId="{BB9ED110-61F9-4E38-8F71-013A27985AF4}" type="presParOf" srcId="{C4AD6739-AC40-4FB6-A97A-62B6666D8821}" destId="{B39AF719-C1DD-4245-A4E8-20014477BF3A}" srcOrd="1" destOrd="0" presId="urn:microsoft.com/office/officeart/2005/8/layout/vList5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#1" minVer="12.0">
  <dgm:title val=""/>
  <dgm:desc val=""/>
  <dgm:catLst>
    <dgm:cat type="relationship" pri="29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presOf/>
    <dgm:shape xmlns:r="http://schemas.openxmlformats.org/officeDocument/2006/relationships" r:blip="">
      <dgm:adjLst/>
    </dgm:shape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 refType="h" fact="0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 refType="w" fact="0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 refType="h" fact="0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 refType="h" fact="0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 refType="w" fact="0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shape xmlns:r="http://schemas.openxmlformats.org/officeDocument/2006/relationships" type="ellipse" r:blip="">
              <dgm:adjLst/>
            </dgm:shape>
            <dgm:constrLst>
              <dgm:constr type="tMarg"/>
              <dgm:constr type="bMarg"/>
              <dgm:constr type="lMarg"/>
              <dgm:constr type="rMarg"/>
              <dgm:constr type="primFontSz" val="100"/>
            </dgm:constrLst>
            <dgm:ruleLst>
              <dgm:rule type="primFontSz" val="2" fact="NaN" max="NaN"/>
            </dgm:ruleLst>
          </dgm:layoutNode>
        </dgm:if>
        <dgm:else name="Name29">
          <dgm:layoutNode name="circ1" styleLbl="vennNode1">
            <dgm:alg type="sp"/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shape xmlns:r="http://schemas.openxmlformats.org/officeDocument/2006/relationships" type="ellipse" r:blip="">
              <dgm:adjLst/>
            </dgm:shape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shape xmlns:r="http://schemas.openxmlformats.org/officeDocument/2006/relationships" type="rect" r:blip="" hideGeom="1">
              <dgm:adjLst/>
            </dgm:shape>
            <dgm:constrLst>
              <dgm:constr type="tMarg"/>
              <dgm:constr type="bMarg"/>
              <dgm:constr type="lMarg"/>
              <dgm:constr type="rMarg"/>
              <dgm:constr type="primFontSz" val="100"/>
            </dgm:constrLst>
            <dgm:ruleLst>
              <dgm:rule type="primFontSz" val="2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shape xmlns:r="http://schemas.openxmlformats.org/officeDocument/2006/relationships" type="ellipse" r:blip="">
          <dgm:adjLst/>
        </dgm:shape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shape xmlns:r="http://schemas.openxmlformats.org/officeDocument/2006/relationships" type="rect" r:blip="" hideGeom="1">
          <dgm:adjLst/>
        </dgm:shape>
        <dgm:constrLst>
          <dgm:constr type="tMarg"/>
          <dgm:constr type="bMarg"/>
          <dgm:constr type="lMarg"/>
          <dgm:constr type="rMarg"/>
          <dgm:constr type="primFontSz" val="100"/>
        </dgm:constrLst>
        <dgm:ruleLst>
          <dgm:rule type="primFontSz" val="2" fact="NaN" max="NaN"/>
        </dgm:ruleLst>
      </dgm:layoutNode>
    </dgm:forEach>
    <dgm:forEach name="Name70" axis="ch" ptType="node" st="3" cnt="1">
      <dgm:layoutNode name="circ3" styleLbl="vennNode1">
        <dgm:alg type="sp"/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shape xmlns:r="http://schemas.openxmlformats.org/officeDocument/2006/relationships" type="ellipse" r:blip="">
          <dgm:adjLst/>
        </dgm:shape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shape xmlns:r="http://schemas.openxmlformats.org/officeDocument/2006/relationships" type="rect" r:blip="" hideGeom="1">
          <dgm:adjLst/>
        </dgm:shape>
        <dgm:constrLst>
          <dgm:constr type="tMarg"/>
          <dgm:constr type="bMarg"/>
          <dgm:constr type="lMarg"/>
          <dgm:constr type="rMarg"/>
          <dgm:constr type="primFontSz" val="100"/>
        </dgm:constrLst>
        <dgm:ruleLst>
          <dgm:rule type="primFontSz" val="2" fact="NaN" max="NaN"/>
        </dgm:ruleLst>
      </dgm:layoutNode>
    </dgm:forEach>
    <dgm:forEach name="Name90" axis="ch" ptType="node" st="4" cnt="1">
      <dgm:layoutNode name="circ4" styleLbl="vennNode1">
        <dgm:alg type="sp"/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shape xmlns:r="http://schemas.openxmlformats.org/officeDocument/2006/relationships" type="ellipse" r:blip="">
          <dgm:adjLst/>
        </dgm:shape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shape xmlns:r="http://schemas.openxmlformats.org/officeDocument/2006/relationships" type="rect" r:blip="" hideGeom="1">
          <dgm:adjLst/>
        </dgm:shape>
        <dgm:constrLst>
          <dgm:constr type="tMarg"/>
          <dgm:constr type="bMarg"/>
          <dgm:constr type="lMarg"/>
          <dgm:constr type="rMarg"/>
          <dgm:constr type="primFontSz" val="100"/>
        </dgm:constrLst>
        <dgm:ruleLst>
          <dgm:rule type="primFontSz" val="2" fact="NaN" max="NaN"/>
        </dgm:ruleLst>
      </dgm:layoutNode>
    </dgm:forEach>
    <dgm:forEach name="Name108" axis="ch" ptType="node" st="5" cnt="1">
      <dgm:layoutNode name="circ5" styleLbl="vennNode1">
        <dgm:alg type="sp"/>
        <dgm:presOf/>
        <dgm:shape xmlns:r="http://schemas.openxmlformats.org/officeDocument/2006/relationships" type="ellipse" r:blip="">
          <dgm:adjLst/>
        </dgm:shape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shape xmlns:r="http://schemas.openxmlformats.org/officeDocument/2006/relationships" type="rect" r:blip="" hideGeom="1">
          <dgm:adjLst/>
        </dgm:shape>
        <dgm:constrLst>
          <dgm:constr type="tMarg"/>
          <dgm:constr type="bMarg"/>
          <dgm:constr type="lMarg"/>
          <dgm:constr type="rMarg"/>
          <dgm:constr type="primFontSz" val="100"/>
        </dgm:constrLst>
        <dgm:ruleLst>
          <dgm:rule type="primFontSz" val="2" fact="NaN" max="NaN"/>
        </dgm:ruleLst>
      </dgm:layoutNode>
    </dgm:forEach>
    <dgm:forEach name="Name116" axis="ch" ptType="node" st="6" cnt="1">
      <dgm:layoutNode name="circ6" styleLbl="vennNode1">
        <dgm:alg type="sp"/>
        <dgm:presOf/>
        <dgm:shape xmlns:r="http://schemas.openxmlformats.org/officeDocument/2006/relationships" type="ellipse" r:blip="">
          <dgm:adjLst/>
        </dgm:shape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shape xmlns:r="http://schemas.openxmlformats.org/officeDocument/2006/relationships" type="rect" r:blip="" hideGeom="1">
          <dgm:adjLst/>
        </dgm:shape>
        <dgm:constrLst>
          <dgm:constr type="tMarg"/>
          <dgm:constr type="bMarg"/>
          <dgm:constr type="lMarg"/>
          <dgm:constr type="rMarg"/>
          <dgm:constr type="primFontSz" val="100"/>
        </dgm:constrLst>
        <dgm:ruleLst>
          <dgm:rule type="primFontSz" val="2" fact="NaN" max="NaN"/>
        </dgm:ruleLst>
      </dgm:layoutNode>
    </dgm:forEach>
    <dgm:forEach name="Name123" axis="ch" ptType="node" st="7" cnt="1">
      <dgm:layoutNode name="circ7" styleLbl="vennNode1">
        <dgm:alg type="sp"/>
        <dgm:presOf/>
        <dgm:shape xmlns:r="http://schemas.openxmlformats.org/officeDocument/2006/relationships" type="ellipse" r:blip="">
          <dgm:adjLst/>
        </dgm:shape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shape xmlns:r="http://schemas.openxmlformats.org/officeDocument/2006/relationships" type="rect" r:blip="" hideGeom="1">
          <dgm:adjLst/>
        </dgm:shape>
        <dgm:constrLst>
          <dgm:constr type="tMarg"/>
          <dgm:constr type="bMarg"/>
          <dgm:constr type="lMarg"/>
          <dgm:constr type="rMarg"/>
          <dgm:constr type="primFontSz" val="100"/>
        </dgm:constrLst>
        <dgm:ruleLst>
          <dgm:rule type="primFontSz" val="2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#1" minVer="12.0">
  <dgm:title val=""/>
  <dgm:desc val=""/>
  <dgm:catLst>
    <dgm:cat type="relationship" pri="6000"/>
    <dgm:cat type="process" pri="31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choose name="Name3">
          <dgm:if name="Name4" func="var" arg="dir" op="equ" val="norm">
            <dgm:alg type="cycle">
              <dgm:param type="rotPath" val="alongPath"/>
              <dgm:param type="stAng" val="270"/>
            </dgm:alg>
          </dgm:if>
          <dgm:else name="Name5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6">
        <dgm:choose name="Name7">
          <dgm:if name="Name8" func="var" arg="dir" op="equ" val="norm">
            <dgm:alg type="cycle">
              <dgm:param type="rotPath" val="alongPath"/>
            </dgm:alg>
          </dgm:if>
          <dgm:else name="Name9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axis="ch" ptType="node" func="cnt" op="lte" val="2">
        <dgm:constrLst>
          <dgm:constr type="primFontSz" for="ch" ptType="node" op="equ" val="100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2" axis="ch" ptType="node" func="cnt" op="equ" val="5">
        <dgm:constrLst>
          <dgm:constr type="primFontSz" for="ch" ptType="node" op="equ" val="100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3" axis="ch" ptType="node" func="cnt" op="equ" val="6">
        <dgm:constrLst>
          <dgm:constr type="primFontSz" for="ch" ptType="node" op="equ" val="100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7">
        <dgm:constrLst>
          <dgm:constr type="primFontSz" for="ch" ptType="node" op="equ" val="100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5" axis="ch" ptType="node" func="cnt" op="equ" val="8">
        <dgm:constrLst>
          <dgm:constr type="primFontSz" for="ch" ptType="node" op="equ" val="100"/>
          <dgm:constr type="w" for="ch" ptType="node" refType="w"/>
          <dgm:constr type="h" for="ch" ptType="node" refType="w" refFor="ch" refPtType="node" op="equ"/>
          <dgm:constr type="sibSp" refType="w" refFor="ch" refPtType="node" fact="0"/>
          <dgm:constr type="sibSp" refType="h" op="lte" fact="0.1"/>
        </dgm:constrLst>
      </dgm:if>
      <dgm:if name="Name16" axis="ch" ptType="node" func="cnt" op="gte" val="9">
        <dgm:constrLst>
          <dgm:constr type="primFontSz" for="ch" ptType="node" op="equ" val="100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7">
        <dgm:constrLst>
          <dgm:constr type="primFontSz" for="ch" ptType="node" op="equ" val="100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forEach name="Name18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ruleLst>
          <dgm:rule type="primFontSz" val="2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#1" minVer="12.0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layoutNode name="dummy">
      <dgm:alg type="sp"/>
      <dgm:shape xmlns:r="http://schemas.openxmlformats.org/officeDocument/2006/relationships" r:blip="">
        <dgm:adjLst/>
      </dgm:shape>
      <dgm:presOf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100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2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layoutNode name="spVertical1">
            <dgm:alg type="sp"/>
            <dgm:shape xmlns:r="http://schemas.openxmlformats.org/officeDocument/2006/relationships" r:blip="">
              <dgm:adjLst/>
            </dgm:shape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ch" ptType="all node" func="cnt" op="equ" val="1">
                <dgm:choose name="Name7">
                  <dgm:if name="Name8" axis="root des" ptType="all node" func="maxDepth" op="gt" val="1">
                    <dgm:alg type="tx">
                      <dgm:param type="parTxLTRAlign" val="l"/>
                      <dgm:param type="parTxRTLAlign" val="r"/>
                    </dgm:alg>
                  </dgm:if>
                  <dgm:else name="Name9">
                    <dgm:alg type="tx">
                      <dgm:param type="parTxLTRAlign" val="ctr"/>
                      <dgm:param type="parTxRTLAlign" val="ctr"/>
                    </dgm:alg>
                  </dgm:else>
                </dgm:choose>
              </dgm:if>
              <dgm:else name="Name10">
                <dgm:alg type="tx">
                  <dgm:param type="parTxLTRAlign" val="l"/>
                  <dgm:param type="parTxRTLAlign" val="r"/>
                </dgm:alg>
              </dgm:else>
            </dgm:choose>
            <dgm:shape xmlns:r="http://schemas.openxmlformats.org/officeDocument/2006/relationships" type="rect" r:blip="" hideGeom="1">
              <dgm:adjLst/>
            </dgm:shape>
            <dgm:presOf axis="self" ptType="node"/>
            <dgm:choose name="Name11">
              <dgm:if name="Name12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3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</dgm:layoutNode>
          <dgm:choose name="Name14">
            <dgm:if name="Name15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6"/>
          </dgm:choose>
        </dgm:layoutNode>
        <dgm:forEach name="Name17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</dgm:layoutNode>
      <dgm:layoutNode name="negArrow">
        <dgm:alg type="sp"/>
        <dgm:shape xmlns:r="http://schemas.openxmlformats.org/officeDocument/2006/relationships" r:blip="">
          <dgm:adjLst/>
        </dgm:shape>
        <dgm:presOf/>
      </dgm:layoutNode>
      <dgm:layoutNode name="backgroundArrow" styleLbl="node1">
        <dgm:alg type="sp"/>
        <dgm:choose name="Name18">
          <dgm:if name="Name19" func="var" arg="dir" op="equ" val="norm">
            <dgm:shape xmlns:r="http://schemas.openxmlformats.org/officeDocument/2006/relationships" type="rightArrow" r:blip="">
              <dgm:adjLst/>
            </dgm:shape>
          </dgm:if>
          <dgm:else name="Name20">
            <dgm:shape xmlns:r="http://schemas.openxmlformats.org/officeDocument/2006/relationships" type="leftArrow" r:blip="">
              <dgm:adjLst/>
            </dgm:shape>
          </dgm:else>
        </dgm:choose>
        <dgm:presOf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#1" minVer="12.0">
  <dgm:title val=""/>
  <dgm:desc val=""/>
  <dgm:catLst>
    <dgm:cat type="list" pri="14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h" for="ch" forName="linNode" refType="h"/>
      <dgm:constr type="w" for="ch" forName="linNode" refType="w"/>
      <dgm:constr type="primFontSz" for="des" forName="parentText" op="equ" val="100"/>
      <dgm:constr type="primFontSz" for="des" forName="descendantText" op="equ" val="100"/>
      <dgm:constr type="primFontSz" for="des" forName="descendantText" refType="primFontSz" refFor="des" refForName="parentText" op="lte"/>
    </dgm:constr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/>
          <dgm:ruleLst>
            <dgm:rule type="primFontSz" val="2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lMarg" refType="primFontSz" fact="0.56"/>
                <dgm:constr type="rMarg" refType="primFontSz" fact="0.56"/>
              </dgm:constrLst>
              <dgm:ruleLst>
                <dgm:rule type="primFontSz" val="2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3-D Style 2"/>
  <dgm:desc val="3-D Style 2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3-D Style 1"/>
  <dgm:desc val="3-D Style 1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#2">
  <dgm:title val="3-D Style 1"/>
  <dgm:desc val="3-D Style 1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3-D Style 2"/>
  <dgm:desc val="3-D Style 2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D2787BA8-2AED-4093-AA5C-7C62DC656AAE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07A0F599-6B8A-4048-BDE9-1B560105F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0F599-6B8A-4048-BDE9-1B560105F73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</a:t>
            </a:r>
            <a:r>
              <a:rPr lang="en-US" baseline="0" dirty="0" smtClean="0"/>
              <a:t> water becoming a limited resource, conservation has become a third purpose of landscaping.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0F599-6B8A-4048-BDE9-1B560105F73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Xeriscaping</a:t>
            </a:r>
            <a:r>
              <a:rPr lang="en-US" baseline="0" dirty="0" smtClean="0"/>
              <a:t> is </a:t>
            </a:r>
            <a:r>
              <a:rPr lang="en-US" dirty="0" smtClean="0"/>
              <a:t>created by the combination of the Greek</a:t>
            </a:r>
            <a:r>
              <a:rPr lang="en-US" baseline="0" dirty="0" smtClean="0"/>
              <a:t> word </a:t>
            </a:r>
            <a:r>
              <a:rPr lang="en-US" baseline="0" dirty="0" err="1" smtClean="0"/>
              <a:t>Xeros</a:t>
            </a:r>
            <a:r>
              <a:rPr lang="en-US" baseline="0" dirty="0" smtClean="0"/>
              <a:t> (dry) with landscaping. Term coined by the </a:t>
            </a:r>
            <a:r>
              <a:rPr lang="en-US" dirty="0" smtClean="0"/>
              <a:t>Front Range </a:t>
            </a:r>
            <a:r>
              <a:rPr lang="en-US" dirty="0" err="1" smtClean="0"/>
              <a:t>Xeriscape</a:t>
            </a:r>
            <a:r>
              <a:rPr lang="en-US" dirty="0" smtClean="0"/>
              <a:t> Task Force of the Denver Water Department in 1981.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BE6B3-0645-4672-9B42-CE4AF4901AE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0F599-6B8A-4048-BDE9-1B560105F73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0F599-6B8A-4048-BDE9-1B560105F73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6865"/>
          <p:cNvSpPr>
            <a:spLocks noGrp="1" noChangeArrowheads="1"/>
          </p:cNvSpPr>
          <p:nvPr>
            <p:ph type="ctrTitle"/>
          </p:nvPr>
        </p:nvSpPr>
        <p:spPr>
          <a:xfrm>
            <a:off x="685800" y="1968500"/>
            <a:ext cx="7772400" cy="1470025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accent2">
                    <a:shade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36867" name="Subtitle 3686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868" name="Date Placeholder 3686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>
              <a:latin typeface="+mn-lt"/>
            </a:endParaRPr>
          </a:p>
        </p:txBody>
      </p:sp>
      <p:sp>
        <p:nvSpPr>
          <p:cNvPr id="36869" name="Footer Placeholder 3686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>
              <a:latin typeface="+mn-lt"/>
            </a:endParaRPr>
          </a:p>
        </p:txBody>
      </p:sp>
      <p:sp>
        <p:nvSpPr>
          <p:cNvPr id="36870" name="Slide Number Placeholder 3686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56B6015-0FEC-48F4-85E0-44231C58776A}" type="slidenum">
              <a:rPr lang="en-US">
                <a:latin typeface="+mn-lt"/>
              </a:rPr>
              <a:pPr/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2">
                    <a:shade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D7AD-254E-4FD3-B1DD-78B54CBAA6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A9A6-F420-47BC-9CBE-E097D8B2F0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295400"/>
            <a:ext cx="3390900" cy="48307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3390900" cy="48307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CC59-8E2A-4F12-ADA6-C692CC904E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83C4-E1F6-49BD-94B9-0AB59AC5C6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C51A-1372-46E0-B93F-8EEA986671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277A-CBE4-4569-9B7A-86E0C01888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0488-C85B-4E13-BE2E-3FAE2E72D1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C412-942B-4887-8C83-AA04A9E614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92D050"/>
            </a:gs>
          </a:gsLst>
          <a:lin ang="1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Placeholder 3584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28600"/>
            <a:ext cx="6934200" cy="102076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ctr" compatLnSpc="1"/>
          <a:lstStyle/>
          <a:p>
            <a:pPr lvl="0"/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35843" name="Text Placeholder 358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295400"/>
            <a:ext cx="6934200" cy="483076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848" name="Date Placeholder 358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lvl1pPr algn="l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>
                    <a:alpha val="100000"/>
                  </a:schemeClr>
                </a:solidFill>
                <a:latin typeface="Tahoma"/>
              </a:defRPr>
            </a:lvl1pPr>
          </a:lstStyle>
          <a:p>
            <a:endParaRPr lang="en-US"/>
          </a:p>
        </p:txBody>
      </p:sp>
      <p:sp>
        <p:nvSpPr>
          <p:cNvPr id="35849" name="Footer Placeholder 358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lvl1pPr algn="ctr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>
                    <a:alpha val="100000"/>
                  </a:schemeClr>
                </a:solidFill>
                <a:latin typeface="Tahoma"/>
              </a:defRPr>
            </a:lvl1pPr>
          </a:lstStyle>
          <a:p>
            <a:endParaRPr lang="en-US"/>
          </a:p>
        </p:txBody>
      </p:sp>
      <p:sp>
        <p:nvSpPr>
          <p:cNvPr id="35850" name="Slide Number Placeholder 358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lvl1pPr algn="r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>
                    <a:alpha val="100000"/>
                  </a:schemeClr>
                </a:solidFill>
                <a:latin typeface="Tahoma"/>
              </a:defRPr>
            </a:lvl1pPr>
          </a:lstStyle>
          <a:p>
            <a:fld id="{A391F2DF-5A89-4BA9-91C3-6A73FAF17B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>
    <p:fade thruBlk="1"/>
  </p:transition>
  <p:txStyles>
    <p:titleStyle>
      <a:lvl1pPr algn="ctr" fontAlgn="base">
        <a:spcBef>
          <a:spcPct val="0"/>
        </a:spcBef>
        <a:spcAft>
          <a:spcPct val="0"/>
        </a:spcAft>
        <a:defRPr sz="4000">
          <a:solidFill>
            <a:schemeClr val="accent2">
              <a:shade val="75000"/>
            </a:schemeClr>
          </a:solidFill>
          <a:latin typeface="+mj-lt"/>
          <a:ea typeface="+mj-ea"/>
          <a:cs typeface="+mj-cs"/>
        </a:defRPr>
      </a:lvl1pPr>
      <a:lvl2pPr algn="ctr" fontAlgn="base">
        <a:spcBef>
          <a:spcPct val="0"/>
        </a:spcBef>
        <a:spcAft>
          <a:spcPct val="0"/>
        </a:spcAft>
        <a:defRPr sz="4000">
          <a:solidFill>
            <a:srgbClr val="838B47">
              <a:alpha val="100000"/>
            </a:srgbClr>
          </a:solidFill>
          <a:latin typeface="Verdana"/>
        </a:defRPr>
      </a:lvl2pPr>
      <a:lvl3pPr algn="ctr" fontAlgn="base">
        <a:spcBef>
          <a:spcPct val="0"/>
        </a:spcBef>
        <a:spcAft>
          <a:spcPct val="0"/>
        </a:spcAft>
        <a:defRPr sz="4000">
          <a:solidFill>
            <a:srgbClr val="838B47">
              <a:alpha val="100000"/>
            </a:srgbClr>
          </a:solidFill>
          <a:latin typeface="Verdana"/>
        </a:defRPr>
      </a:lvl3pPr>
      <a:lvl4pPr algn="ctr" fontAlgn="base">
        <a:spcBef>
          <a:spcPct val="0"/>
        </a:spcBef>
        <a:spcAft>
          <a:spcPct val="0"/>
        </a:spcAft>
        <a:defRPr sz="4000">
          <a:solidFill>
            <a:srgbClr val="838B47">
              <a:alpha val="100000"/>
            </a:srgbClr>
          </a:solidFill>
          <a:latin typeface="Verdana"/>
        </a:defRPr>
      </a:lvl4pPr>
      <a:lvl5pPr algn="ctr" fontAlgn="base">
        <a:spcBef>
          <a:spcPct val="0"/>
        </a:spcBef>
        <a:spcAft>
          <a:spcPct val="0"/>
        </a:spcAft>
        <a:defRPr sz="4000">
          <a:solidFill>
            <a:srgbClr val="838B47">
              <a:alpha val="100000"/>
            </a:srgbClr>
          </a:solidFill>
          <a:latin typeface="Verdana"/>
        </a:defRPr>
      </a:lvl5pPr>
      <a:lvl6pPr marL="457200" algn="ctr" fontAlgn="base">
        <a:spcBef>
          <a:spcPct val="0"/>
        </a:spcBef>
        <a:spcAft>
          <a:spcPct val="0"/>
        </a:spcAft>
        <a:defRPr sz="4000">
          <a:solidFill>
            <a:srgbClr val="838B47">
              <a:alpha val="100000"/>
            </a:srgbClr>
          </a:solidFill>
          <a:latin typeface="Verdana"/>
        </a:defRPr>
      </a:lvl6pPr>
      <a:lvl7pPr marL="914400" algn="ctr" fontAlgn="base">
        <a:spcBef>
          <a:spcPct val="0"/>
        </a:spcBef>
        <a:spcAft>
          <a:spcPct val="0"/>
        </a:spcAft>
        <a:defRPr sz="4000">
          <a:solidFill>
            <a:srgbClr val="838B47">
              <a:alpha val="100000"/>
            </a:srgbClr>
          </a:solidFill>
          <a:latin typeface="Verdana"/>
        </a:defRPr>
      </a:lvl7pPr>
      <a:lvl8pPr marL="1371600" algn="ctr" fontAlgn="base">
        <a:spcBef>
          <a:spcPct val="0"/>
        </a:spcBef>
        <a:spcAft>
          <a:spcPct val="0"/>
        </a:spcAft>
        <a:defRPr sz="4000">
          <a:solidFill>
            <a:srgbClr val="838B47">
              <a:alpha val="100000"/>
            </a:srgbClr>
          </a:solidFill>
          <a:latin typeface="Verdana"/>
        </a:defRPr>
      </a:lvl8pPr>
      <a:lvl9pPr marL="1828800" algn="ctr" fontAlgn="base">
        <a:spcBef>
          <a:spcPct val="0"/>
        </a:spcBef>
        <a:spcAft>
          <a:spcPct val="0"/>
        </a:spcAft>
        <a:defRPr sz="4000">
          <a:solidFill>
            <a:srgbClr val="838B47">
              <a:alpha val="100000"/>
            </a:srgbClr>
          </a:solidFill>
          <a:latin typeface="Verdana"/>
        </a:defRPr>
      </a:lvl9pPr>
    </p:titleStyle>
    <p:bodyStyle>
      <a:lvl1pPr marL="342900" indent="-342900" algn="l" fontAlgn="base">
        <a:spcBef>
          <a:spcPct val="20000"/>
        </a:spcBef>
        <a:spcAft>
          <a:spcPct val="0"/>
        </a:spcAft>
        <a:buChar char="•"/>
        <a:defRPr sz="2400">
          <a:solidFill>
            <a:schemeClr val="accent4">
              <a:tint val="85000"/>
            </a:schemeClr>
          </a:solidFill>
          <a:latin typeface="+mn-lt"/>
          <a:ea typeface="+mn-ea"/>
          <a:cs typeface="+mn-cs"/>
        </a:defRPr>
      </a:lvl1pPr>
      <a:lvl2pPr marL="742950" indent="-285750" algn="l" fontAlgn="base">
        <a:spcBef>
          <a:spcPct val="20000"/>
        </a:spcBef>
        <a:spcAft>
          <a:spcPct val="0"/>
        </a:spcAft>
        <a:buChar char="–"/>
        <a:defRPr sz="2000">
          <a:solidFill>
            <a:srgbClr val="838B47">
              <a:alpha val="100000"/>
            </a:srgbClr>
          </a:solidFill>
          <a:latin typeface="+mn-lt"/>
        </a:defRPr>
      </a:lvl2pPr>
      <a:lvl3pPr marL="1143000" indent="-228600" algn="l" fontAlgn="base">
        <a:spcBef>
          <a:spcPct val="20000"/>
        </a:spcBef>
        <a:spcAft>
          <a:spcPct val="0"/>
        </a:spcAft>
        <a:buChar char="•"/>
        <a:defRPr>
          <a:solidFill>
            <a:srgbClr val="838B47">
              <a:alpha val="100000"/>
            </a:srgbClr>
          </a:solidFill>
          <a:latin typeface="+mn-lt"/>
        </a:defRPr>
      </a:lvl3pPr>
      <a:lvl4pPr marL="1600200" indent="-228600" algn="l" fontAlgn="base">
        <a:spcBef>
          <a:spcPct val="20000"/>
        </a:spcBef>
        <a:spcAft>
          <a:spcPct val="0"/>
        </a:spcAft>
        <a:buChar char="–"/>
        <a:defRPr sz="1600">
          <a:solidFill>
            <a:srgbClr val="838B47">
              <a:alpha val="100000"/>
            </a:srgbClr>
          </a:solidFill>
          <a:latin typeface="+mn-lt"/>
        </a:defRPr>
      </a:lvl4pPr>
      <a:lvl5pPr marL="20574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838B47">
              <a:alpha val="100000"/>
            </a:srgbClr>
          </a:solidFill>
          <a:latin typeface="+mn-lt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838B47">
              <a:alpha val="100000"/>
            </a:srgb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838B47">
              <a:alpha val="100000"/>
            </a:srgb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838B47">
              <a:alpha val="100000"/>
            </a:srgb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838B47">
              <a:alpha val="100000"/>
            </a:srgb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Ryan%20L.%20Hermansen\Documents\CIS\SowetoUnderscore.mid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cs.fortlewis.edu/waterwis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 descr="qnPsObzrlVYB7c+Yu3OLd/O2AUfJs7h2t5RUrtZFATo=-~BRQKQamd55OYIuI0hFBE4A==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WpyM6UA9m9j0lV5tBUqtYWGKTSp4wQshwADM4zueujc=-~rGUbwi0EhFBguZbdI/NdAg=="/>
          <p:cNvSpPr>
            <a:spLocks noGrp="1"/>
          </p:cNvSpPr>
          <p:nvPr>
            <p:ph type="subTitle" idx="1"/>
          </p:nvPr>
        </p:nvSpPr>
        <p:spPr>
          <a:xfrm>
            <a:off x="990600" y="2286000"/>
            <a:ext cx="7162800" cy="2308324"/>
          </a:xfr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bevelT w="38100" h="16510" prst="artDeco"/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/>
                <a:solidFill>
                  <a:srgbClr val="D7AC0F"/>
                </a:solidFill>
                <a:effectLst>
                  <a:outerShdw blurRad="28575" dist="50800" dir="5400000" algn="tl">
                    <a:srgbClr val="339933">
                      <a:alpha val="37000"/>
                    </a:srgbClr>
                  </a:outerShdw>
                </a:effectLst>
              </a:rPr>
              <a:t>Waterwise Landscaping</a:t>
            </a:r>
            <a:endParaRPr lang="en-US" sz="7200" b="1" spc="50" dirty="0">
              <a:ln w="11430"/>
              <a:solidFill>
                <a:srgbClr val="D7AC0F"/>
              </a:solidFill>
              <a:effectLst>
                <a:outerShdw blurRad="28575" dist="50800" dir="5400000" algn="tl">
                  <a:srgbClr val="339933">
                    <a:alpha val="37000"/>
                  </a:srgbClr>
                </a:outerShdw>
              </a:effectLst>
            </a:endParaRPr>
          </a:p>
        </p:txBody>
      </p:sp>
      <p:pic>
        <p:nvPicPr>
          <p:cNvPr id="5" name="SowetoUnderscore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9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eDN7ggpG4LXmyAFu17FZui77AgP/TDY/eVkSuLIwHLY=-~E4PEBpiGdjc11G8V7G4jBw==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u6nQmplWeldhy7fMyIzRXjBSYceu9XlIUcwcVvK3vA=-~A0xo3tXEBqGdxSSW7s3Iog==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 descr="AvJNeK18iCBn+y/HjteH0u7Sly1E+cqtN5QhZBohx8M=-~yFa5vz/WawilNa/vRT0EIw==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Conserves water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Provides </a:t>
            </a:r>
            <a:r>
              <a:rPr lang="en-US" sz="2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attractive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planning options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Presents minimal pest and disease problems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Requires</a:t>
            </a:r>
            <a:r>
              <a:rPr lang="en-US" baseline="0" dirty="0" smtClean="0">
                <a:solidFill>
                  <a:schemeClr val="tx1"/>
                </a:solidFill>
              </a:rPr>
              <a:t> low pruning and maintenance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Saves landfill space</a:t>
            </a:r>
          </a:p>
        </p:txBody>
      </p:sp>
      <p:pic>
        <p:nvPicPr>
          <p:cNvPr id="4" name="Picture 3" descr="xericutah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64100"/>
            <a:ext cx="5486400" cy="3323167"/>
          </a:xfrm>
          <a:prstGeom prst="rect">
            <a:avLst/>
          </a:prstGeom>
        </p:spPr>
      </p:pic>
      <p:pic>
        <p:nvPicPr>
          <p:cNvPr id="5" name="Picture 4" descr="xericutah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657600" y="4864100"/>
            <a:ext cx="5486400" cy="332316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viPJe5WKSWjmPSy7S2ogiCFslXBi+ovSLTou7dHj6WY=-~aSKWhJCSlkyvc6MSmDrA2A==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iy/DuwOe5LgD7McOt7hBKc+Vllc5S2cj6s0/UqX5Bj0=-~kMBqZdIWtI9qMezZBpZQtw==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Disadvantages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 descr="ISTO9AdDbujdVaFEN9SZp6C6NWs0hAnsJb38GGOOQ68=-~vi5s4kCngjqaUt0Iqk1xlA==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1"/>
            <a:r>
              <a:rPr lang="en-US" dirty="0" smtClean="0">
                <a:solidFill>
                  <a:schemeClr val="tx1"/>
                </a:solidFill>
              </a:rPr>
              <a:t>Initial cost may be high</a:t>
            </a:r>
            <a:endParaRPr lang="en-US" dirty="0"/>
          </a:p>
          <a:p>
            <a:pPr>
              <a:buFont typeface="Arial"/>
            </a:pPr>
            <a:r>
              <a:rPr lang="en-US" dirty="0" smtClean="0">
                <a:solidFill>
                  <a:schemeClr val="tx1"/>
                </a:solidFill>
              </a:rPr>
              <a:t>Initial cost offset by future savings</a:t>
            </a:r>
          </a:p>
          <a:p>
            <a:pPr>
              <a:buFont typeface="Arial"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ReUOqQ1uc/sTkPYz2lswGeDzXoCM17ma77Qqm/j4beY=-~ghnu3lixsiubxiVvUujhgw==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R8Ia6yhpcf5fizPQ5kAsMfYgZpSqPa90gIPPkyv55Lo=-~25KFli/R65BPMDskZUmbEg=="/>
          <p:cNvSpPr>
            <a:spLocks noGrp="1"/>
          </p:cNvSpPr>
          <p:nvPr>
            <p:ph type="title"/>
          </p:nvPr>
        </p:nvSpPr>
        <p:spPr>
          <a:xfrm>
            <a:off x="304800" y="228602"/>
            <a:ext cx="8382000" cy="1020763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Principles for Waterwise Landscaping</a:t>
            </a:r>
            <a:endParaRPr lang="en-US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 descr="fpR5ogL0A82UnHszFOkDu4soMEPstN0HuLUp8nqQldA=-~19uHfMWkG0K678OXY1jICA=="/>
          <p:cNvSpPr txBox="1"/>
          <p:nvPr/>
        </p:nvSpPr>
        <p:spPr>
          <a:xfrm>
            <a:off x="1235189" y="1066800"/>
            <a:ext cx="667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Tips from the Office of Community Services, Fort Lewis College</a:t>
            </a:r>
            <a:endParaRPr lang="en-US" dirty="0"/>
          </a:p>
        </p:txBody>
      </p:sp>
      <p:graphicFrame>
        <p:nvGraphicFramePr>
          <p:cNvPr id="4" name="Diagram 3" descr="Oj4BfBqsqkyq4ENfSxnF1wuSuPAARiiobgmxoy7q7vc=-~W1oRIUbfArbWmSpzfeR3Tg=="/>
          <p:cNvGraphicFramePr/>
          <p:nvPr/>
        </p:nvGraphicFramePr>
        <p:xfrm>
          <a:off x="1524000" y="2133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Office of Community Services</a:t>
            </a:r>
            <a:br>
              <a:rPr lang="en-US" dirty="0" smtClean="0"/>
            </a:br>
            <a:r>
              <a:rPr lang="en-US" dirty="0" smtClean="0"/>
              <a:t>Fort Lewis College (</a:t>
            </a:r>
            <a:r>
              <a:rPr lang="en-US" dirty="0" smtClean="0">
                <a:hlinkClick r:id="rId3"/>
              </a:rPr>
              <a:t>http://ocs.fortlewis.edu/waterwise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XericUtah</a:t>
            </a:r>
            <a:r>
              <a:rPr lang="en-US" dirty="0" smtClean="0"/>
              <a:t> </a:t>
            </a:r>
            <a:r>
              <a:rPr lang="en-US" smtClean="0"/>
              <a:t>Landscape Design (http://xericutah.com)</a:t>
            </a:r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E8K/it5ZvR8Qev6lhSSTvfWvGHhnx2quqmZITMYCAzc=-~qnTtfRvlgqEQN8ZTJ11ITw==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kAp2rH/YRg0KqPSxmhGxUTYY2u7GG73z5qHDvuXqEeY=-~OjNbTQ/bbp0LauxL3Jsgfw==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 of Landscaping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 descr="ikud1VR7OwbM2ZRRsb+uJIaskE6ahyKxvPlrm7ntv5o=-~hkWLry33ks1alGTINb1fKA=="/>
          <p:cNvGraphicFramePr>
            <a:graphicFrameLocks noGrp="1"/>
          </p:cNvGraphicFramePr>
          <p:nvPr>
            <p:ph idx="1"/>
          </p:nvPr>
        </p:nvGraphicFramePr>
        <p:xfrm>
          <a:off x="1066800" y="1295400"/>
          <a:ext cx="6934200" cy="483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06851F-FC1A-46A2-8483-1355F7F74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2A06851F-FC1A-46A2-8483-1355F7F741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AC62F0-8B5A-41F6-8A3F-8973A29DA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32AC62F0-8B5A-41F6-8A3F-8973A29DA1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A9458E-B57B-434D-8B09-083B4E75F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C9A9458E-B57B-434D-8B09-083B4E75F0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KvPzRjLG+ZVYO2xqQeCCejqwldbMvK6RBi7+J71d6kQ=-~7pQXJufM4FpiZS+utBRWMg==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ibvFuD6Tg+4VUrqGkc4HraZYDYBhaQlZj99F9Tet40E=-~e7wH49ao/KouHbnFid6syQ=="/>
          <p:cNvSpPr>
            <a:spLocks noGrp="1"/>
          </p:cNvSpPr>
          <p:nvPr>
            <p:ph type="title"/>
          </p:nvPr>
        </p:nvSpPr>
        <p:spPr>
          <a:xfrm>
            <a:off x="1104900" y="228600"/>
            <a:ext cx="6934200" cy="1020763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Waterwise</a:t>
            </a:r>
            <a:r>
              <a:rPr lang="en-US" dirty="0" smtClean="0">
                <a:solidFill>
                  <a:srgbClr val="00B050"/>
                </a:solidFill>
              </a:rPr>
              <a:t>
              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Options</a:t>
            </a:r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6" name="Content Placeholder 5" descr="TIB5qs6g3V0b6wuW5wez28R8vwOtSCb0EROy3Rf4xug=-~xvpMCm9ma7E47yHlfjs6Qw=="/>
          <p:cNvGraphicFramePr>
            <a:graphicFrameLocks noGrp="1"/>
          </p:cNvGraphicFramePr>
          <p:nvPr>
            <p:ph idx="1"/>
          </p:nvPr>
        </p:nvGraphicFramePr>
        <p:xfrm>
          <a:off x="3200400" y="1447800"/>
          <a:ext cx="2667000" cy="137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hape 3" descr="PprQ+kHNIgg2pkikFtNLSdGdut/T/rUjYEtKYmE/+Hw=-~dkdUhEoRI5imam+sWpyYeA=="/>
          <p:cNvSpPr txBox="1">
            <a:spLocks/>
          </p:cNvSpPr>
          <p:nvPr/>
        </p:nvSpPr>
        <p:spPr bwMode="auto">
          <a:xfrm>
            <a:off x="1143000" y="3352800"/>
            <a:ext cx="6934200" cy="102076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ctr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Wildfire Aware Options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Diagram 6" descr="Q28q7JtxXPhiIsv/eHo0/UgUbHF4wtesAEN4ZIaYrG0=-~7C6dF2REWxbWDJmf7GDUng=="/>
          <p:cNvGraphicFramePr/>
          <p:nvPr/>
        </p:nvGraphicFramePr>
        <p:xfrm>
          <a:off x="1143000" y="4572000"/>
          <a:ext cx="6934200" cy="137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SiSVDqT5yP8Yn2BUAlBWPbZIgvw38DOLmnX9YIjBa0Q=-~0ng4Uyhhpc8T2OqQDgA2/A==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qVA8uOsLeg+YDPlb2d584gpgMZ3vJFK7dlK8SiREBw=-~uFmkg4CCRJ53Hc0XifwcIw==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R="0" rtl="0"/>
            <a:r>
              <a:rPr lang="en-US" sz="3600" b="0" baseline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Zeroscaping</a:t>
            </a:r>
            <a:endParaRPr lang="en-US"/>
          </a:p>
        </p:txBody>
      </p:sp>
      <p:sp>
        <p:nvSpPr>
          <p:cNvPr id="3" name="Text Placeholder 2" descr="doI7N96igzcdaBU4yM+AQPEjdptA9JTNDsI6hW9ELnY=-~MzzgtuUTRakn45DIGeYTtA==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R="0" lvl="0" rtl="0"/>
            <a:r>
              <a:rPr lang="en-US" sz="3200" kern="1200" baseline="0" dirty="0" smtClean="0">
                <a:solidFill>
                  <a:schemeClr val="tx1">
                    <a:alpha val="100000"/>
                  </a:schemeClr>
                </a:solidFill>
                <a:latin typeface="+mn-lt"/>
                <a:ea typeface="+mn-ea"/>
                <a:cs typeface="+mn-cs"/>
              </a:rPr>
              <a:t>Low to No Maintenance Landscaping Design</a:t>
            </a:r>
            <a:endParaRPr lang="en-US"/>
          </a:p>
        </p:txBody>
      </p:sp>
      <p:pic>
        <p:nvPicPr>
          <p:cNvPr id="5" name="Picture Placeholder 4" descr="chap4_cap_1landscap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714" r="5714"/>
          <a:stretch>
            <a:fillRect/>
          </a:stretch>
        </p:blipFill>
        <p:spPr/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ufLIg3jvNVfgyfRFYjRQOHeBxKMKNXNjquz1KXLYnw0=-~SnuOGEum+qMzZ+/8BdL+/g==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Mwzu7dStURvXa5DumT+v9IVHCN+/S6oufwyALKtuzbA=-~86S/fUyFH1DGqGoO1lIkvg==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marR="0" rtl="0"/>
            <a:r>
              <a:rPr lang="en-US" baseline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Characteristics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 descr="xF60rBD4KqIOXQxsbJzStOGwECoMPLPJQVG0bClDByc=-~lNOlqJeUV9e2K+SUBbeJ2w=="/>
          <p:cNvSpPr>
            <a:spLocks noGrp="1"/>
          </p:cNvSpPr>
          <p:nvPr>
            <p:ph idx="1"/>
          </p:nvPr>
        </p:nvSpPr>
        <p:spPr>
          <a:xfrm>
            <a:off x="612648" y="1600200"/>
            <a:ext cx="3044952" cy="4495800"/>
          </a:xfrm>
        </p:spPr>
        <p:txBody>
          <a:bodyPr/>
          <a:lstStyle/>
          <a:p>
            <a:pPr marR="0" lvl="0" rtl="0"/>
            <a:r>
              <a:rPr lang="en-US" baseline="0" dirty="0" smtClean="0">
                <a:solidFill>
                  <a:schemeClr val="tx1">
                    <a:alpha val="100000"/>
                  </a:schemeClr>
                </a:solidFill>
                <a:latin typeface="+mn-lt"/>
                <a:ea typeface="+mn-ea"/>
                <a:cs typeface="+mn-cs"/>
              </a:rPr>
              <a:t>Uses a variety of rocks for design</a:t>
            </a:r>
            <a:endParaRPr lang="en-US" dirty="0"/>
          </a:p>
          <a:p>
            <a:pPr marR="0" lvl="0" rtl="0"/>
            <a:r>
              <a:rPr lang="en-US" baseline="0" dirty="0" smtClean="0">
                <a:solidFill>
                  <a:schemeClr val="tx1">
                    <a:alpha val="100000"/>
                  </a:schemeClr>
                </a:solidFill>
                <a:latin typeface="+mn-lt"/>
                <a:ea typeface="+mn-ea"/>
                <a:cs typeface="+mn-cs"/>
              </a:rPr>
              <a:t>Sparse use of drought-resistant plants</a:t>
            </a:r>
          </a:p>
          <a:p>
            <a:pPr marR="0" lvl="0" rtl="0"/>
            <a:r>
              <a:rPr lang="en-US" baseline="0" dirty="0" smtClean="0">
                <a:solidFill>
                  <a:schemeClr val="tx1">
                    <a:alpha val="100000"/>
                  </a:schemeClr>
                </a:solidFill>
                <a:latin typeface="+mn-lt"/>
                <a:ea typeface="+mn-ea"/>
                <a:cs typeface="+mn-cs"/>
              </a:rPr>
              <a:t>Relies on rainwater or limited watering</a:t>
            </a:r>
          </a:p>
        </p:txBody>
      </p:sp>
      <p:pic>
        <p:nvPicPr>
          <p:cNvPr id="4" name="Picture 3" descr="chap4_cap_2landscape.JPG"/>
          <p:cNvPicPr>
            <a:picLocks noChangeAspect="1"/>
          </p:cNvPicPr>
          <p:nvPr/>
        </p:nvPicPr>
        <p:blipFill>
          <a:blip r:embed="rId2" cstate="print"/>
          <a:srcRect l="9821"/>
          <a:stretch>
            <a:fillRect/>
          </a:stretch>
        </p:blipFill>
        <p:spPr>
          <a:xfrm>
            <a:off x="5486400" y="4270248"/>
            <a:ext cx="2743200" cy="202073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JgorPWamPhC529PZYeJOGOOE/75x9Ct7XSwJb1ker1s=-~hyKBUhH/XA6QsEwkBrc19A==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9RLJuI1Yhdkn2r8vW3Vg7mRl+hyOWYi0Kzh4YJYIdV0=-~mnjuqvMQ14KixJmcMO2ybA==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marR="0" rtl="0"/>
            <a:r>
              <a:rPr lang="en-US" sz="3600" baseline="0" dirty="0" smtClean="0">
                <a:solidFill>
                  <a:schemeClr val="tx2">
                    <a:alpha val="100000"/>
                  </a:schemeClr>
                </a:solidFill>
                <a:latin typeface="+mj-lt"/>
                <a:ea typeface="+mj-ea"/>
                <a:cs typeface="+mj-cs"/>
              </a:rPr>
              <a:t>Benefits</a:t>
            </a:r>
            <a:endParaRPr lang="en-US"/>
          </a:p>
        </p:txBody>
      </p:sp>
      <p:sp>
        <p:nvSpPr>
          <p:cNvPr id="3" name="Content Placeholder 2" descr="MvmjVzzZl6hix61tGgqHETgvALbNJ6IJg4p7YW35Wfc=-~+puzjlbcTcEkNtdJrwp/Cw==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marR="0" lvl="0" rtl="0"/>
            <a:r>
              <a:rPr lang="en-US" sz="3200" baseline="0" dirty="0" smtClean="0">
                <a:solidFill>
                  <a:schemeClr val="tx1">
                    <a:alpha val="100000"/>
                  </a:schemeClr>
                </a:solidFill>
                <a:latin typeface="+mn-lt"/>
                <a:ea typeface="+mn-ea"/>
                <a:cs typeface="+mn-cs"/>
              </a:rPr>
              <a:t>Conserves water</a:t>
            </a:r>
            <a:endParaRPr lang="en-US"/>
          </a:p>
          <a:p>
            <a:pPr marR="0" lvl="0" rtl="0"/>
            <a:r>
              <a:rPr lang="en-US" sz="3200" baseline="0" dirty="0" smtClean="0">
                <a:solidFill>
                  <a:schemeClr val="tx1">
                    <a:alpha val="100000"/>
                  </a:schemeClr>
                </a:solidFill>
                <a:latin typeface="+mn-lt"/>
                <a:ea typeface="+mn-ea"/>
                <a:cs typeface="+mn-cs"/>
              </a:rPr>
              <a:t>Saves $$$</a:t>
            </a:r>
          </a:p>
          <a:p>
            <a:pPr marR="0" lvl="0" rtl="0"/>
            <a:r>
              <a:rPr lang="en-US" sz="3200" baseline="0" dirty="0" smtClean="0">
                <a:solidFill>
                  <a:schemeClr val="tx1">
                    <a:alpha val="100000"/>
                  </a:schemeClr>
                </a:solidFill>
                <a:latin typeface="+mn-lt"/>
                <a:ea typeface="+mn-ea"/>
                <a:cs typeface="+mn-cs"/>
              </a:rPr>
              <a:t>Low maintenance</a:t>
            </a:r>
          </a:p>
          <a:p>
            <a:pPr marR="0" lvl="0" rtl="0"/>
            <a:r>
              <a:rPr lang="en-US" sz="3200" baseline="0" dirty="0" smtClean="0">
                <a:solidFill>
                  <a:schemeClr val="tx1">
                    <a:alpha val="100000"/>
                  </a:schemeClr>
                </a:solidFill>
                <a:latin typeface="+mn-lt"/>
                <a:ea typeface="+mn-ea"/>
                <a:cs typeface="+mn-cs"/>
              </a:rPr>
              <a:t>Presents minimal pest and disease problems</a:t>
            </a:r>
          </a:p>
          <a:p>
            <a:pPr marR="0" lvl="0" rtl="0"/>
            <a:r>
              <a:rPr lang="en-US" sz="3200" baseline="0" dirty="0" smtClean="0">
                <a:solidFill>
                  <a:schemeClr val="tx1">
                    <a:alpha val="100000"/>
                  </a:schemeClr>
                </a:solidFill>
                <a:latin typeface="+mn-lt"/>
                <a:ea typeface="+mn-ea"/>
                <a:cs typeface="+mn-cs"/>
              </a:rPr>
              <a:t>Saves landfill space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Bc/JOOqHp1XUJsPOyQNR1OOiPphEfV1DxpGRTNvAYsQ=-~LkJQ6e/rX3KdIvV4f9U/3w==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EShpeVeAewOPlazoOiG+VGayxsLt2TZKBUdWPZodV/Y=-~0uNy5zUzT4kpU2dN+XPCIg==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marR="0" rtl="0"/>
            <a:r>
              <a:rPr lang="en-US" sz="3600" baseline="0" dirty="0" smtClean="0">
                <a:solidFill>
                  <a:schemeClr val="tx2">
                    <a:alpha val="100000"/>
                  </a:schemeClr>
                </a:solidFill>
                <a:latin typeface="+mj-lt"/>
                <a:ea typeface="+mj-ea"/>
                <a:cs typeface="+mj-cs"/>
              </a:rPr>
              <a:t>Disadvantages</a:t>
            </a:r>
            <a:endParaRPr lang="en-US"/>
          </a:p>
        </p:txBody>
      </p:sp>
      <p:sp>
        <p:nvSpPr>
          <p:cNvPr id="3" name="Content Placeholder 2" descr="KvUxjMu5CejNBp9tluh5NNAZJcDGNTnaXfHoZsCxIc8=-~zvzxD2mFlgBWqHUiqKVPJQ==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marR="0" lvl="0" rtl="0"/>
            <a:r>
              <a:rPr lang="en-US" sz="3200" baseline="0" dirty="0" smtClean="0">
                <a:solidFill>
                  <a:schemeClr val="tx1">
                    <a:alpha val="100000"/>
                  </a:schemeClr>
                </a:solidFill>
                <a:latin typeface="+mn-lt"/>
                <a:ea typeface="+mn-ea"/>
                <a:cs typeface="+mn-cs"/>
              </a:rPr>
              <a:t>Scarcity of plant life</a:t>
            </a:r>
            <a:endParaRPr lang="en-US"/>
          </a:p>
          <a:p>
            <a:pPr marR="0" lvl="0" rtl="0"/>
            <a:r>
              <a:rPr lang="en-US" sz="3200" baseline="0" dirty="0" smtClean="0">
                <a:solidFill>
                  <a:schemeClr val="tx1">
                    <a:alpha val="100000"/>
                  </a:schemeClr>
                </a:solidFill>
                <a:latin typeface="+mn-lt"/>
                <a:ea typeface="+mn-ea"/>
                <a:cs typeface="+mn-cs"/>
              </a:rPr>
              <a:t>Possibility of unattractive aesthetic quality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YQsHBjBf8iPpXJZC7GW7oNytEX4Vbgj6hkyrJs4xhDM=-~I7hN/VPHTrJ+99uVbIwCnA==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pX1Nt4OPIVMsSNZnT2CJKTTh8ITLCJ7euLwnHcQY+SI=-~8NA3JNvlTzhqfFoFtAHHTg==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Xeriscaping</a:t>
            </a:r>
            <a:endParaRPr lang="en-US" sz="3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icture Placeholder 3" descr="4zZ3Zfcl5Jsve1LZ4NTY9lkKOXEuvDF3IYjs9tOI1+w=-~AcncsFHfGCUVEZyLI7NXgA=="/>
          <p:cNvSpPr>
            <a:spLocks noGrp="1"/>
          </p:cNvSpPr>
          <p:nvPr>
            <p:ph type="pic" idx="1"/>
          </p:nvPr>
        </p:nvSpPr>
        <p:spPr/>
      </p:sp>
      <p:sp>
        <p:nvSpPr>
          <p:cNvPr id="5" name="Text Placeholder 4" descr="PjrZ90H+MJhxOY1if/73k39LPdc9qYbsMBOmy82waLU=-~A8HdvAe406IoLS5yXEMRSg==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200" kern="1200" baseline="0" dirty="0" smtClean="0">
                <a:solidFill>
                  <a:schemeClr val="tx1">
                    <a:alpha val="100000"/>
                  </a:schemeClr>
                </a:solidFill>
                <a:latin typeface="+mn-lt"/>
                <a:ea typeface="+mn-ea"/>
                <a:cs typeface="+mn-cs"/>
              </a:rPr>
              <a:t>Water</a:t>
            </a:r>
            <a:r>
              <a:rPr lang="en-US" kern="1200" dirty="0" smtClean="0">
                <a:solidFill>
                  <a:schemeClr val="tx1"/>
                </a:solidFill>
              </a:rPr>
              <a:t> –</a:t>
            </a:r>
            <a:r>
              <a:rPr lang="en-US" sz="3200" kern="1200" baseline="0" dirty="0" smtClean="0">
                <a:solidFill>
                  <a:schemeClr val="tx1">
                    <a:alpha val="100000"/>
                  </a:schemeClr>
                </a:solidFill>
                <a:latin typeface="+mn-lt"/>
                <a:ea typeface="+mn-ea"/>
                <a:cs typeface="+mn-cs"/>
              </a:rPr>
              <a:t>Conservative </a:t>
            </a:r>
            <a:br>
              <a:rPr lang="en-US" sz="3200" kern="1200" baseline="0" dirty="0" smtClean="0">
                <a:solidFill>
                  <a:schemeClr val="tx1">
                    <a:alpha val="10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3200" kern="1200" baseline="0" dirty="0" smtClean="0">
                <a:solidFill>
                  <a:schemeClr val="tx1">
                    <a:alpha val="100000"/>
                  </a:schemeClr>
                </a:solidFill>
                <a:latin typeface="+mn-lt"/>
                <a:ea typeface="+mn-ea"/>
                <a:cs typeface="+mn-cs"/>
              </a:rPr>
              <a:t>Approach to Landscaping</a:t>
            </a:r>
            <a:endParaRPr lang="en-US" sz="3200" kern="1200" baseline="0" dirty="0">
              <a:solidFill>
                <a:schemeClr val="tx1">
                  <a:alpha val="10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4ES5Zzub1Fwl1VXro/7uDIDqfjYNRwgZGUbTNaPCQWY=-~+XchH07Pna7snJqM5KzN6Q==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descr="PEuZ2tY7nQN3h/2v7CqWiEit6yEo5hJENuQV8Tu2H0k=-~QEKpz3xh8ktO/6oDXZiyng==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 descr="IFsGkEdNXVhOH9jBAg8sGmSZwNDXIEtnSLQzAxbeshg=-~324o1Mdh8UlKPWKwYHGoJw==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Uses a variety of rocks to enhance design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Uses multiple drought-tolerant plants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Can be very colorful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Relies on rainwater or limited watering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6 calendar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roject>
  <id>0qihOsznhx78PDThYZFQ52JZBoXxt9oqO14Gc5T/xT0=-~XGxwzhfmaPdMtg85rvFBpw==</id>
</project>
</file>

<file path=customXml/itemProps1.xml><?xml version="1.0" encoding="utf-8"?>
<ds:datastoreItem xmlns:ds="http://schemas.openxmlformats.org/officeDocument/2006/customXml" ds:itemID="{3EFF1A07-C5CB-489A-AB1A-4FFB2A61F6B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xeriscape_theme</Template>
  <TotalTime>3019</TotalTime>
  <Words>228</Words>
  <Application>Microsoft PowerPoint</Application>
  <PresentationFormat>On-screen Show (4:3)</PresentationFormat>
  <Paragraphs>69</Paragraphs>
  <Slides>13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2006 calendar</vt:lpstr>
      <vt:lpstr>Slide 1</vt:lpstr>
      <vt:lpstr>Purpose of Landscaping</vt:lpstr>
      <vt:lpstr>Waterwise
              Options</vt:lpstr>
      <vt:lpstr>Zeroscaping</vt:lpstr>
      <vt:lpstr>Characteristics</vt:lpstr>
      <vt:lpstr>Benefits</vt:lpstr>
      <vt:lpstr>Disadvantages</vt:lpstr>
      <vt:lpstr>Xeriscaping</vt:lpstr>
      <vt:lpstr>Characteristics</vt:lpstr>
      <vt:lpstr>Benefits</vt:lpstr>
      <vt:lpstr>Disadvantages</vt:lpstr>
      <vt:lpstr>Principles for Waterwise Landscaping</vt:lpstr>
      <vt:lpstr>Resources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Conserve</dc:title>
  <dc:subject/>
  <dc:creator>CKrebs</dc:creator>
  <cp:keywords/>
  <dc:description/>
  <cp:lastModifiedBy>Ryan L. Hermansen</cp:lastModifiedBy>
  <cp:revision>88</cp:revision>
  <cp:lastPrinted>1601-01-01T00:00:00Z</cp:lastPrinted>
  <dcterms:created xsi:type="dcterms:W3CDTF">2006-06-22T11:45:32Z</dcterms:created>
  <dcterms:modified xsi:type="dcterms:W3CDTF">2011-04-15T16:22:32Z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TC010721551033</vt:lpwstr>
  </property>
</Properties>
</file>